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75" r:id="rId7"/>
    <p:sldId id="265" r:id="rId8"/>
    <p:sldId id="267" r:id="rId9"/>
    <p:sldId id="268" r:id="rId10"/>
    <p:sldId id="269" r:id="rId11"/>
    <p:sldId id="262" r:id="rId12"/>
    <p:sldId id="263" r:id="rId13"/>
    <p:sldId id="270" r:id="rId14"/>
    <p:sldId id="271" r:id="rId15"/>
    <p:sldId id="272" r:id="rId16"/>
    <p:sldId id="264" r:id="rId17"/>
    <p:sldId id="273"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38B8AB-6101-4551-A238-EE9531EB5A08}" v="5" dt="2022-04-23T20:43:30.322"/>
    <p1510:client id="{D45B1BD6-88AD-5A41-99D9-6A3E7826DAE1}" v="60" dt="2022-04-23T17:17:34.5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27"/>
    <p:restoredTop sz="94640"/>
  </p:normalViewPr>
  <p:slideViewPr>
    <p:cSldViewPr snapToGrid="0" snapToObjects="1">
      <p:cViewPr varScale="1">
        <p:scale>
          <a:sx n="69" d="100"/>
          <a:sy n="69" d="100"/>
        </p:scale>
        <p:origin x="-594"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u !" userId="a9cd508d7508bfe2" providerId="LiveId" clId="{6038B8AB-6101-4551-A238-EE9531EB5A08}"/>
    <pc:docChg chg="undo custSel addSld delSld modSld">
      <pc:chgData name="Annu !" userId="a9cd508d7508bfe2" providerId="LiveId" clId="{6038B8AB-6101-4551-A238-EE9531EB5A08}" dt="2022-04-23T20:48:49.012" v="161" actId="20577"/>
      <pc:docMkLst>
        <pc:docMk/>
      </pc:docMkLst>
      <pc:sldChg chg="modSp mod">
        <pc:chgData name="Annu !" userId="a9cd508d7508bfe2" providerId="LiveId" clId="{6038B8AB-6101-4551-A238-EE9531EB5A08}" dt="2022-04-23T20:42:00.195" v="18" actId="27636"/>
        <pc:sldMkLst>
          <pc:docMk/>
          <pc:sldMk cId="4072825345" sldId="256"/>
        </pc:sldMkLst>
        <pc:spChg chg="mod">
          <ac:chgData name="Annu !" userId="a9cd508d7508bfe2" providerId="LiveId" clId="{6038B8AB-6101-4551-A238-EE9531EB5A08}" dt="2022-04-23T20:42:00.195" v="18" actId="27636"/>
          <ac:spMkLst>
            <pc:docMk/>
            <pc:sldMk cId="4072825345" sldId="256"/>
            <ac:spMk id="8" creationId="{30CFC664-659C-FD5D-4E48-428EAFE8D6CB}"/>
          </ac:spMkLst>
        </pc:spChg>
        <pc:picChg chg="mod">
          <ac:chgData name="Annu !" userId="a9cd508d7508bfe2" providerId="LiveId" clId="{6038B8AB-6101-4551-A238-EE9531EB5A08}" dt="2022-04-23T20:41:52.049" v="15" actId="1076"/>
          <ac:picMkLst>
            <pc:docMk/>
            <pc:sldMk cId="4072825345" sldId="256"/>
            <ac:picMk id="5" creationId="{4B3466C6-2D4F-9532-AEAE-29099AF6DAA4}"/>
          </ac:picMkLst>
        </pc:picChg>
      </pc:sldChg>
      <pc:sldChg chg="modSp mod">
        <pc:chgData name="Annu !" userId="a9cd508d7508bfe2" providerId="LiveId" clId="{6038B8AB-6101-4551-A238-EE9531EB5A08}" dt="2022-04-23T20:41:04.014" v="7" actId="20577"/>
        <pc:sldMkLst>
          <pc:docMk/>
          <pc:sldMk cId="4272144157" sldId="257"/>
        </pc:sldMkLst>
        <pc:spChg chg="mod">
          <ac:chgData name="Annu !" userId="a9cd508d7508bfe2" providerId="LiveId" clId="{6038B8AB-6101-4551-A238-EE9531EB5A08}" dt="2022-04-23T20:41:04.014" v="7" actId="20577"/>
          <ac:spMkLst>
            <pc:docMk/>
            <pc:sldMk cId="4272144157" sldId="257"/>
            <ac:spMk id="3" creationId="{F4BDD7A4-4562-DEDE-B56C-0CB2D2CA350B}"/>
          </ac:spMkLst>
        </pc:spChg>
      </pc:sldChg>
      <pc:sldChg chg="modSp mod">
        <pc:chgData name="Annu !" userId="a9cd508d7508bfe2" providerId="LiveId" clId="{6038B8AB-6101-4551-A238-EE9531EB5A08}" dt="2022-04-23T20:41:17.054" v="8" actId="255"/>
        <pc:sldMkLst>
          <pc:docMk/>
          <pc:sldMk cId="573851784" sldId="258"/>
        </pc:sldMkLst>
        <pc:spChg chg="mod">
          <ac:chgData name="Annu !" userId="a9cd508d7508bfe2" providerId="LiveId" clId="{6038B8AB-6101-4551-A238-EE9531EB5A08}" dt="2022-04-23T20:41:17.054" v="8" actId="255"/>
          <ac:spMkLst>
            <pc:docMk/>
            <pc:sldMk cId="573851784" sldId="258"/>
            <ac:spMk id="3" creationId="{C55A0A9F-0C10-8A82-2DFD-25474A41F2D1}"/>
          </ac:spMkLst>
        </pc:spChg>
      </pc:sldChg>
      <pc:sldChg chg="modSp mod">
        <pc:chgData name="Annu !" userId="a9cd508d7508bfe2" providerId="LiveId" clId="{6038B8AB-6101-4551-A238-EE9531EB5A08}" dt="2022-04-23T20:42:14.439" v="20" actId="33524"/>
        <pc:sldMkLst>
          <pc:docMk/>
          <pc:sldMk cId="949398511" sldId="259"/>
        </pc:sldMkLst>
        <pc:spChg chg="mod">
          <ac:chgData name="Annu !" userId="a9cd508d7508bfe2" providerId="LiveId" clId="{6038B8AB-6101-4551-A238-EE9531EB5A08}" dt="2022-04-23T20:42:14.439" v="20" actId="33524"/>
          <ac:spMkLst>
            <pc:docMk/>
            <pc:sldMk cId="949398511" sldId="259"/>
            <ac:spMk id="3" creationId="{E0425FFB-C575-CA11-D534-948E9A8C8D3A}"/>
          </ac:spMkLst>
        </pc:spChg>
      </pc:sldChg>
      <pc:sldChg chg="modSp mod">
        <pc:chgData name="Annu !" userId="a9cd508d7508bfe2" providerId="LiveId" clId="{6038B8AB-6101-4551-A238-EE9531EB5A08}" dt="2022-04-23T20:42:48.090" v="26" actId="120"/>
        <pc:sldMkLst>
          <pc:docMk/>
          <pc:sldMk cId="3833793262" sldId="260"/>
        </pc:sldMkLst>
        <pc:spChg chg="mod">
          <ac:chgData name="Annu !" userId="a9cd508d7508bfe2" providerId="LiveId" clId="{6038B8AB-6101-4551-A238-EE9531EB5A08}" dt="2022-04-23T20:42:48.090" v="26" actId="120"/>
          <ac:spMkLst>
            <pc:docMk/>
            <pc:sldMk cId="3833793262" sldId="260"/>
            <ac:spMk id="3" creationId="{951B5C07-1F8D-AC15-1957-CB20BE8331E4}"/>
          </ac:spMkLst>
        </pc:spChg>
      </pc:sldChg>
      <pc:sldChg chg="delSp modSp del mod">
        <pc:chgData name="Annu !" userId="a9cd508d7508bfe2" providerId="LiveId" clId="{6038B8AB-6101-4551-A238-EE9531EB5A08}" dt="2022-04-23T20:43:31.991" v="37" actId="47"/>
        <pc:sldMkLst>
          <pc:docMk/>
          <pc:sldMk cId="3516567549" sldId="261"/>
        </pc:sldMkLst>
        <pc:spChg chg="del">
          <ac:chgData name="Annu !" userId="a9cd508d7508bfe2" providerId="LiveId" clId="{6038B8AB-6101-4551-A238-EE9531EB5A08}" dt="2022-04-23T20:42:57.454" v="27" actId="21"/>
          <ac:spMkLst>
            <pc:docMk/>
            <pc:sldMk cId="3516567549" sldId="261"/>
            <ac:spMk id="1030" creationId="{C413E7C7-9238-15C7-E920-BF094B9C6BBB}"/>
          </ac:spMkLst>
        </pc:spChg>
        <pc:picChg chg="del mod">
          <ac:chgData name="Annu !" userId="a9cd508d7508bfe2" providerId="LiveId" clId="{6038B8AB-6101-4551-A238-EE9531EB5A08}" dt="2022-04-23T20:43:18.541" v="32" actId="21"/>
          <ac:picMkLst>
            <pc:docMk/>
            <pc:sldMk cId="3516567549" sldId="261"/>
            <ac:picMk id="1026" creationId="{0CC33CA0-4207-D49F-A745-2D05C5C9EE85}"/>
          </ac:picMkLst>
        </pc:picChg>
      </pc:sldChg>
      <pc:sldChg chg="modSp mod">
        <pc:chgData name="Annu !" userId="a9cd508d7508bfe2" providerId="LiveId" clId="{6038B8AB-6101-4551-A238-EE9531EB5A08}" dt="2022-04-23T20:47:23.428" v="69" actId="20577"/>
        <pc:sldMkLst>
          <pc:docMk/>
          <pc:sldMk cId="839368950" sldId="265"/>
        </pc:sldMkLst>
        <pc:spChg chg="mod">
          <ac:chgData name="Annu !" userId="a9cd508d7508bfe2" providerId="LiveId" clId="{6038B8AB-6101-4551-A238-EE9531EB5A08}" dt="2022-04-23T20:47:23.428" v="69" actId="20577"/>
          <ac:spMkLst>
            <pc:docMk/>
            <pc:sldMk cId="839368950" sldId="265"/>
            <ac:spMk id="3" creationId="{EBC01876-79D0-23AE-F6C3-D78FE2E531C6}"/>
          </ac:spMkLst>
        </pc:spChg>
      </pc:sldChg>
      <pc:sldChg chg="modSp mod">
        <pc:chgData name="Annu !" userId="a9cd508d7508bfe2" providerId="LiveId" clId="{6038B8AB-6101-4551-A238-EE9531EB5A08}" dt="2022-04-23T20:47:59.743" v="105" actId="20577"/>
        <pc:sldMkLst>
          <pc:docMk/>
          <pc:sldMk cId="1616298385" sldId="267"/>
        </pc:sldMkLst>
        <pc:spChg chg="mod">
          <ac:chgData name="Annu !" userId="a9cd508d7508bfe2" providerId="LiveId" clId="{6038B8AB-6101-4551-A238-EE9531EB5A08}" dt="2022-04-23T20:44:16.779" v="42" actId="2711"/>
          <ac:spMkLst>
            <pc:docMk/>
            <pc:sldMk cId="1616298385" sldId="267"/>
            <ac:spMk id="2" creationId="{231F4326-066E-51C3-6744-E326A8A7A50E}"/>
          </ac:spMkLst>
        </pc:spChg>
        <pc:spChg chg="mod">
          <ac:chgData name="Annu !" userId="a9cd508d7508bfe2" providerId="LiveId" clId="{6038B8AB-6101-4551-A238-EE9531EB5A08}" dt="2022-04-23T20:47:59.743" v="105" actId="20577"/>
          <ac:spMkLst>
            <pc:docMk/>
            <pc:sldMk cId="1616298385" sldId="267"/>
            <ac:spMk id="3" creationId="{4D6057B7-E052-ED7E-FED4-87478C170395}"/>
          </ac:spMkLst>
        </pc:spChg>
      </pc:sldChg>
      <pc:sldChg chg="modSp mod">
        <pc:chgData name="Annu !" userId="a9cd508d7508bfe2" providerId="LiveId" clId="{6038B8AB-6101-4551-A238-EE9531EB5A08}" dt="2022-04-23T20:48:40.050" v="155" actId="20577"/>
        <pc:sldMkLst>
          <pc:docMk/>
          <pc:sldMk cId="3529264557" sldId="268"/>
        </pc:sldMkLst>
        <pc:spChg chg="mod">
          <ac:chgData name="Annu !" userId="a9cd508d7508bfe2" providerId="LiveId" clId="{6038B8AB-6101-4551-A238-EE9531EB5A08}" dt="2022-04-23T20:44:26.178" v="44" actId="255"/>
          <ac:spMkLst>
            <pc:docMk/>
            <pc:sldMk cId="3529264557" sldId="268"/>
            <ac:spMk id="2" creationId="{A6C73BC1-E268-014C-8AEA-A86BDC6A93AB}"/>
          </ac:spMkLst>
        </pc:spChg>
        <pc:spChg chg="mod">
          <ac:chgData name="Annu !" userId="a9cd508d7508bfe2" providerId="LiveId" clId="{6038B8AB-6101-4551-A238-EE9531EB5A08}" dt="2022-04-23T20:48:40.050" v="155" actId="20577"/>
          <ac:spMkLst>
            <pc:docMk/>
            <pc:sldMk cId="3529264557" sldId="268"/>
            <ac:spMk id="3" creationId="{A9B8BE26-A1FF-09DC-391E-D52B0C03F67C}"/>
          </ac:spMkLst>
        </pc:spChg>
      </pc:sldChg>
      <pc:sldChg chg="modSp mod">
        <pc:chgData name="Annu !" userId="a9cd508d7508bfe2" providerId="LiveId" clId="{6038B8AB-6101-4551-A238-EE9531EB5A08}" dt="2022-04-23T20:48:49.012" v="161" actId="20577"/>
        <pc:sldMkLst>
          <pc:docMk/>
          <pc:sldMk cId="115129812" sldId="270"/>
        </pc:sldMkLst>
        <pc:spChg chg="mod">
          <ac:chgData name="Annu !" userId="a9cd508d7508bfe2" providerId="LiveId" clId="{6038B8AB-6101-4551-A238-EE9531EB5A08}" dt="2022-04-23T20:48:49.012" v="161" actId="20577"/>
          <ac:spMkLst>
            <pc:docMk/>
            <pc:sldMk cId="115129812" sldId="270"/>
            <ac:spMk id="3" creationId="{8101AEF4-E9AD-E854-C3B9-0EC3FEB6EBC8}"/>
          </ac:spMkLst>
        </pc:spChg>
      </pc:sldChg>
      <pc:sldChg chg="addSp delSp modSp new mod">
        <pc:chgData name="Annu !" userId="a9cd508d7508bfe2" providerId="LiveId" clId="{6038B8AB-6101-4551-A238-EE9531EB5A08}" dt="2022-04-23T20:43:30.322" v="36" actId="14100"/>
        <pc:sldMkLst>
          <pc:docMk/>
          <pc:sldMk cId="1733231230" sldId="275"/>
        </pc:sldMkLst>
        <pc:spChg chg="del">
          <ac:chgData name="Annu !" userId="a9cd508d7508bfe2" providerId="LiveId" clId="{6038B8AB-6101-4551-A238-EE9531EB5A08}" dt="2022-04-23T20:43:13.762" v="30" actId="478"/>
          <ac:spMkLst>
            <pc:docMk/>
            <pc:sldMk cId="1733231230" sldId="275"/>
            <ac:spMk id="2" creationId="{4C08A65C-F34E-451A-B5C0-4B3DAD10F12A}"/>
          </ac:spMkLst>
        </pc:spChg>
        <pc:spChg chg="del mod">
          <ac:chgData name="Annu !" userId="a9cd508d7508bfe2" providerId="LiveId" clId="{6038B8AB-6101-4551-A238-EE9531EB5A08}" dt="2022-04-23T20:43:28.064" v="35" actId="478"/>
          <ac:spMkLst>
            <pc:docMk/>
            <pc:sldMk cId="1733231230" sldId="275"/>
            <ac:spMk id="3" creationId="{4FF1CFEC-3714-4532-B305-2D6CC3999D6B}"/>
          </ac:spMkLst>
        </pc:spChg>
        <pc:picChg chg="add mod">
          <ac:chgData name="Annu !" userId="a9cd508d7508bfe2" providerId="LiveId" clId="{6038B8AB-6101-4551-A238-EE9531EB5A08}" dt="2022-04-23T20:43:30.322" v="36" actId="14100"/>
          <ac:picMkLst>
            <pc:docMk/>
            <pc:sldMk cId="1733231230" sldId="275"/>
            <ac:picMk id="4" creationId="{180C47C8-3D5B-47DE-8AA4-2D1411CC441B}"/>
          </ac:picMkLst>
        </pc:picChg>
      </pc:sldChg>
    </pc:docChg>
  </pc:docChgLst>
  <pc:docChgLst>
    <pc:chgData name="Mandala, Devendhar" userId="2c215aba-50b8-499b-bf2b-e0a997f486ab" providerId="ADAL" clId="{D45B1BD6-88AD-5A41-99D9-6A3E7826DAE1}"/>
    <pc:docChg chg="undo custSel addSld delSld modSld">
      <pc:chgData name="Mandala, Devendhar" userId="2c215aba-50b8-499b-bf2b-e0a997f486ab" providerId="ADAL" clId="{D45B1BD6-88AD-5A41-99D9-6A3E7826DAE1}" dt="2022-04-23T17:19:35.632" v="3223" actId="2696"/>
      <pc:docMkLst>
        <pc:docMk/>
      </pc:docMkLst>
      <pc:sldChg chg="modSp mod">
        <pc:chgData name="Mandala, Devendhar" userId="2c215aba-50b8-499b-bf2b-e0a997f486ab" providerId="ADAL" clId="{D45B1BD6-88AD-5A41-99D9-6A3E7826DAE1}" dt="2022-04-23T15:26:51.972" v="240" actId="20577"/>
        <pc:sldMkLst>
          <pc:docMk/>
          <pc:sldMk cId="4072825345" sldId="256"/>
        </pc:sldMkLst>
        <pc:spChg chg="mod">
          <ac:chgData name="Mandala, Devendhar" userId="2c215aba-50b8-499b-bf2b-e0a997f486ab" providerId="ADAL" clId="{D45B1BD6-88AD-5A41-99D9-6A3E7826DAE1}" dt="2022-04-23T15:26:51.972" v="240" actId="20577"/>
          <ac:spMkLst>
            <pc:docMk/>
            <pc:sldMk cId="4072825345" sldId="256"/>
            <ac:spMk id="8" creationId="{30CFC664-659C-FD5D-4E48-428EAFE8D6CB}"/>
          </ac:spMkLst>
        </pc:spChg>
      </pc:sldChg>
      <pc:sldChg chg="modSp mod">
        <pc:chgData name="Mandala, Devendhar" userId="2c215aba-50b8-499b-bf2b-e0a997f486ab" providerId="ADAL" clId="{D45B1BD6-88AD-5A41-99D9-6A3E7826DAE1}" dt="2022-04-23T15:17:50.730" v="33" actId="20577"/>
        <pc:sldMkLst>
          <pc:docMk/>
          <pc:sldMk cId="4272144157" sldId="257"/>
        </pc:sldMkLst>
        <pc:spChg chg="mod">
          <ac:chgData name="Mandala, Devendhar" userId="2c215aba-50b8-499b-bf2b-e0a997f486ab" providerId="ADAL" clId="{D45B1BD6-88AD-5A41-99D9-6A3E7826DAE1}" dt="2022-04-23T15:17:50.730" v="33" actId="20577"/>
          <ac:spMkLst>
            <pc:docMk/>
            <pc:sldMk cId="4272144157" sldId="257"/>
            <ac:spMk id="3" creationId="{F4BDD7A4-4562-DEDE-B56C-0CB2D2CA350B}"/>
          </ac:spMkLst>
        </pc:spChg>
      </pc:sldChg>
      <pc:sldChg chg="modSp mod">
        <pc:chgData name="Mandala, Devendhar" userId="2c215aba-50b8-499b-bf2b-e0a997f486ab" providerId="ADAL" clId="{D45B1BD6-88AD-5A41-99D9-6A3E7826DAE1}" dt="2022-04-23T15:23:37.842" v="136" actId="20577"/>
        <pc:sldMkLst>
          <pc:docMk/>
          <pc:sldMk cId="949398511" sldId="259"/>
        </pc:sldMkLst>
        <pc:spChg chg="mod">
          <ac:chgData name="Mandala, Devendhar" userId="2c215aba-50b8-499b-bf2b-e0a997f486ab" providerId="ADAL" clId="{D45B1BD6-88AD-5A41-99D9-6A3E7826DAE1}" dt="2022-04-23T15:23:37.842" v="136" actId="20577"/>
          <ac:spMkLst>
            <pc:docMk/>
            <pc:sldMk cId="949398511" sldId="259"/>
            <ac:spMk id="3" creationId="{E0425FFB-C575-CA11-D534-948E9A8C8D3A}"/>
          </ac:spMkLst>
        </pc:spChg>
      </pc:sldChg>
      <pc:sldChg chg="modSp mod">
        <pc:chgData name="Mandala, Devendhar" userId="2c215aba-50b8-499b-bf2b-e0a997f486ab" providerId="ADAL" clId="{D45B1BD6-88AD-5A41-99D9-6A3E7826DAE1}" dt="2022-04-23T16:06:02.207" v="1028" actId="5793"/>
        <pc:sldMkLst>
          <pc:docMk/>
          <pc:sldMk cId="3833793262" sldId="260"/>
        </pc:sldMkLst>
        <pc:spChg chg="mod">
          <ac:chgData name="Mandala, Devendhar" userId="2c215aba-50b8-499b-bf2b-e0a997f486ab" providerId="ADAL" clId="{D45B1BD6-88AD-5A41-99D9-6A3E7826DAE1}" dt="2022-04-23T16:06:02.207" v="1028" actId="5793"/>
          <ac:spMkLst>
            <pc:docMk/>
            <pc:sldMk cId="3833793262" sldId="260"/>
            <ac:spMk id="3" creationId="{951B5C07-1F8D-AC15-1957-CB20BE8331E4}"/>
          </ac:spMkLst>
        </pc:spChg>
      </pc:sldChg>
      <pc:sldChg chg="addSp delSp modSp mod">
        <pc:chgData name="Mandala, Devendhar" userId="2c215aba-50b8-499b-bf2b-e0a997f486ab" providerId="ADAL" clId="{D45B1BD6-88AD-5A41-99D9-6A3E7826DAE1}" dt="2022-04-23T16:56:53.339" v="2161"/>
        <pc:sldMkLst>
          <pc:docMk/>
          <pc:sldMk cId="821604867" sldId="264"/>
        </pc:sldMkLst>
        <pc:spChg chg="mod">
          <ac:chgData name="Mandala, Devendhar" userId="2c215aba-50b8-499b-bf2b-e0a997f486ab" providerId="ADAL" clId="{D45B1BD6-88AD-5A41-99D9-6A3E7826DAE1}" dt="2022-04-23T16:55:25.062" v="2147" actId="313"/>
          <ac:spMkLst>
            <pc:docMk/>
            <pc:sldMk cId="821604867" sldId="264"/>
            <ac:spMk id="3" creationId="{17BB2C13-B86C-D351-87FE-E5E31F8C4D7C}"/>
          </ac:spMkLst>
        </pc:spChg>
        <pc:spChg chg="add del mod">
          <ac:chgData name="Mandala, Devendhar" userId="2c215aba-50b8-499b-bf2b-e0a997f486ab" providerId="ADAL" clId="{D45B1BD6-88AD-5A41-99D9-6A3E7826DAE1}" dt="2022-04-23T16:53:08.199" v="1959"/>
          <ac:spMkLst>
            <pc:docMk/>
            <pc:sldMk cId="821604867" sldId="264"/>
            <ac:spMk id="4" creationId="{9010527D-DCFC-8EB7-8B18-6F70F27A2CA8}"/>
          </ac:spMkLst>
        </pc:spChg>
        <pc:spChg chg="add del mod">
          <ac:chgData name="Mandala, Devendhar" userId="2c215aba-50b8-499b-bf2b-e0a997f486ab" providerId="ADAL" clId="{D45B1BD6-88AD-5A41-99D9-6A3E7826DAE1}" dt="2022-04-23T16:56:53.339" v="2161"/>
          <ac:spMkLst>
            <pc:docMk/>
            <pc:sldMk cId="821604867" sldId="264"/>
            <ac:spMk id="5" creationId="{2C65F604-0709-3072-38ED-B6BD3A20FEF1}"/>
          </ac:spMkLst>
        </pc:spChg>
        <pc:picChg chg="add mod">
          <ac:chgData name="Mandala, Devendhar" userId="2c215aba-50b8-499b-bf2b-e0a997f486ab" providerId="ADAL" clId="{D45B1BD6-88AD-5A41-99D9-6A3E7826DAE1}" dt="2022-04-23T16:56:46.832" v="2158" actId="1076"/>
          <ac:picMkLst>
            <pc:docMk/>
            <pc:sldMk cId="821604867" sldId="264"/>
            <ac:picMk id="1026" creationId="{010BC641-044F-2F15-ED0C-4FFE326BA950}"/>
          </ac:picMkLst>
        </pc:picChg>
        <pc:picChg chg="add mod">
          <ac:chgData name="Mandala, Devendhar" userId="2c215aba-50b8-499b-bf2b-e0a997f486ab" providerId="ADAL" clId="{D45B1BD6-88AD-5A41-99D9-6A3E7826DAE1}" dt="2022-04-23T16:56:38.682" v="2155" actId="1076"/>
          <ac:picMkLst>
            <pc:docMk/>
            <pc:sldMk cId="821604867" sldId="264"/>
            <ac:picMk id="1028" creationId="{1321875C-4B90-0C93-3F14-B74876395A07}"/>
          </ac:picMkLst>
        </pc:picChg>
      </pc:sldChg>
      <pc:sldChg chg="modSp new mod">
        <pc:chgData name="Mandala, Devendhar" userId="2c215aba-50b8-499b-bf2b-e0a997f486ab" providerId="ADAL" clId="{D45B1BD6-88AD-5A41-99D9-6A3E7826DAE1}" dt="2022-04-23T16:12:05.434" v="1052" actId="27636"/>
        <pc:sldMkLst>
          <pc:docMk/>
          <pc:sldMk cId="839368950" sldId="265"/>
        </pc:sldMkLst>
        <pc:spChg chg="mod">
          <ac:chgData name="Mandala, Devendhar" userId="2c215aba-50b8-499b-bf2b-e0a997f486ab" providerId="ADAL" clId="{D45B1BD6-88AD-5A41-99D9-6A3E7826DAE1}" dt="2022-04-23T15:56:13.523" v="251" actId="20577"/>
          <ac:spMkLst>
            <pc:docMk/>
            <pc:sldMk cId="839368950" sldId="265"/>
            <ac:spMk id="2" creationId="{4C59EF9A-5E99-A428-6BFB-0336394DF831}"/>
          </ac:spMkLst>
        </pc:spChg>
        <pc:spChg chg="mod">
          <ac:chgData name="Mandala, Devendhar" userId="2c215aba-50b8-499b-bf2b-e0a997f486ab" providerId="ADAL" clId="{D45B1BD6-88AD-5A41-99D9-6A3E7826DAE1}" dt="2022-04-23T16:12:05.434" v="1052" actId="27636"/>
          <ac:spMkLst>
            <pc:docMk/>
            <pc:sldMk cId="839368950" sldId="265"/>
            <ac:spMk id="3" creationId="{EBC01876-79D0-23AE-F6C3-D78FE2E531C6}"/>
          </ac:spMkLst>
        </pc:spChg>
      </pc:sldChg>
      <pc:sldChg chg="addSp delSp modSp new del mod">
        <pc:chgData name="Mandala, Devendhar" userId="2c215aba-50b8-499b-bf2b-e0a997f486ab" providerId="ADAL" clId="{D45B1BD6-88AD-5A41-99D9-6A3E7826DAE1}" dt="2022-04-23T16:12:51.685" v="1053" actId="2696"/>
        <pc:sldMkLst>
          <pc:docMk/>
          <pc:sldMk cId="258377492" sldId="266"/>
        </pc:sldMkLst>
        <pc:spChg chg="mod">
          <ac:chgData name="Mandala, Devendhar" userId="2c215aba-50b8-499b-bf2b-e0a997f486ab" providerId="ADAL" clId="{D45B1BD6-88AD-5A41-99D9-6A3E7826DAE1}" dt="2022-04-23T16:10:35.034" v="1038"/>
          <ac:spMkLst>
            <pc:docMk/>
            <pc:sldMk cId="258377492" sldId="266"/>
            <ac:spMk id="2" creationId="{A6C043DB-2EC1-5E93-2A7B-9D6F157DE0EA}"/>
          </ac:spMkLst>
        </pc:spChg>
        <pc:spChg chg="del">
          <ac:chgData name="Mandala, Devendhar" userId="2c215aba-50b8-499b-bf2b-e0a997f486ab" providerId="ADAL" clId="{D45B1BD6-88AD-5A41-99D9-6A3E7826DAE1}" dt="2022-04-23T16:10:06.563" v="1034" actId="931"/>
          <ac:spMkLst>
            <pc:docMk/>
            <pc:sldMk cId="258377492" sldId="266"/>
            <ac:spMk id="3" creationId="{93A9FE10-F3E7-6F01-BB27-FFBB9E393AC4}"/>
          </ac:spMkLst>
        </pc:spChg>
        <pc:picChg chg="add mod">
          <ac:chgData name="Mandala, Devendhar" userId="2c215aba-50b8-499b-bf2b-e0a997f486ab" providerId="ADAL" clId="{D45B1BD6-88AD-5A41-99D9-6A3E7826DAE1}" dt="2022-04-23T16:10:47.005" v="1040" actId="14100"/>
          <ac:picMkLst>
            <pc:docMk/>
            <pc:sldMk cId="258377492" sldId="266"/>
            <ac:picMk id="5" creationId="{D21B3F7C-0181-AB9C-2CDF-F56031F788AB}"/>
          </ac:picMkLst>
        </pc:picChg>
      </pc:sldChg>
      <pc:sldChg chg="addSp delSp modSp new mod">
        <pc:chgData name="Mandala, Devendhar" userId="2c215aba-50b8-499b-bf2b-e0a997f486ab" providerId="ADAL" clId="{D45B1BD6-88AD-5A41-99D9-6A3E7826DAE1}" dt="2022-04-23T16:11:53.516" v="1050"/>
        <pc:sldMkLst>
          <pc:docMk/>
          <pc:sldMk cId="1616298385" sldId="267"/>
        </pc:sldMkLst>
        <pc:spChg chg="mod">
          <ac:chgData name="Mandala, Devendhar" userId="2c215aba-50b8-499b-bf2b-e0a997f486ab" providerId="ADAL" clId="{D45B1BD6-88AD-5A41-99D9-6A3E7826DAE1}" dt="2022-04-23T16:11:53.516" v="1050"/>
          <ac:spMkLst>
            <pc:docMk/>
            <pc:sldMk cId="1616298385" sldId="267"/>
            <ac:spMk id="2" creationId="{231F4326-066E-51C3-6744-E326A8A7A50E}"/>
          </ac:spMkLst>
        </pc:spChg>
        <pc:spChg chg="mod">
          <ac:chgData name="Mandala, Devendhar" userId="2c215aba-50b8-499b-bf2b-e0a997f486ab" providerId="ADAL" clId="{D45B1BD6-88AD-5A41-99D9-6A3E7826DAE1}" dt="2022-04-23T16:11:17.818" v="1042"/>
          <ac:spMkLst>
            <pc:docMk/>
            <pc:sldMk cId="1616298385" sldId="267"/>
            <ac:spMk id="3" creationId="{4D6057B7-E052-ED7E-FED4-87478C170395}"/>
          </ac:spMkLst>
        </pc:spChg>
        <pc:spChg chg="add del mod">
          <ac:chgData name="Mandala, Devendhar" userId="2c215aba-50b8-499b-bf2b-e0a997f486ab" providerId="ADAL" clId="{D45B1BD6-88AD-5A41-99D9-6A3E7826DAE1}" dt="2022-04-23T16:11:40.130" v="1049"/>
          <ac:spMkLst>
            <pc:docMk/>
            <pc:sldMk cId="1616298385" sldId="267"/>
            <ac:spMk id="4" creationId="{8873B4C2-5157-EEEE-A79E-5D03F55A2D34}"/>
          </ac:spMkLst>
        </pc:spChg>
        <pc:picChg chg="add mod">
          <ac:chgData name="Mandala, Devendhar" userId="2c215aba-50b8-499b-bf2b-e0a997f486ab" providerId="ADAL" clId="{D45B1BD6-88AD-5A41-99D9-6A3E7826DAE1}" dt="2022-04-23T16:11:36.403" v="1047" actId="14100"/>
          <ac:picMkLst>
            <pc:docMk/>
            <pc:sldMk cId="1616298385" sldId="267"/>
            <ac:picMk id="5" creationId="{E28317BA-29EB-DFEA-6968-9BD7B8805628}"/>
          </ac:picMkLst>
        </pc:picChg>
      </pc:sldChg>
      <pc:sldChg chg="addSp delSp modSp new mod">
        <pc:chgData name="Mandala, Devendhar" userId="2c215aba-50b8-499b-bf2b-e0a997f486ab" providerId="ADAL" clId="{D45B1BD6-88AD-5A41-99D9-6A3E7826DAE1}" dt="2022-04-23T16:29:40.829" v="1515" actId="20577"/>
        <pc:sldMkLst>
          <pc:docMk/>
          <pc:sldMk cId="3529264557" sldId="268"/>
        </pc:sldMkLst>
        <pc:spChg chg="mod">
          <ac:chgData name="Mandala, Devendhar" userId="2c215aba-50b8-499b-bf2b-e0a997f486ab" providerId="ADAL" clId="{D45B1BD6-88AD-5A41-99D9-6A3E7826DAE1}" dt="2022-04-23T16:29:40.829" v="1515" actId="20577"/>
          <ac:spMkLst>
            <pc:docMk/>
            <pc:sldMk cId="3529264557" sldId="268"/>
            <ac:spMk id="2" creationId="{A6C73BC1-E268-014C-8AEA-A86BDC6A93AB}"/>
          </ac:spMkLst>
        </pc:spChg>
        <pc:spChg chg="mod">
          <ac:chgData name="Mandala, Devendhar" userId="2c215aba-50b8-499b-bf2b-e0a997f486ab" providerId="ADAL" clId="{D45B1BD6-88AD-5A41-99D9-6A3E7826DAE1}" dt="2022-04-23T16:29:22.168" v="1510" actId="113"/>
          <ac:spMkLst>
            <pc:docMk/>
            <pc:sldMk cId="3529264557" sldId="268"/>
            <ac:spMk id="3" creationId="{A9B8BE26-A1FF-09DC-391E-D52B0C03F67C}"/>
          </ac:spMkLst>
        </pc:spChg>
        <pc:picChg chg="add del mod">
          <ac:chgData name="Mandala, Devendhar" userId="2c215aba-50b8-499b-bf2b-e0a997f486ab" providerId="ADAL" clId="{D45B1BD6-88AD-5A41-99D9-6A3E7826DAE1}" dt="2022-04-23T16:27:44.774" v="1486" actId="931"/>
          <ac:picMkLst>
            <pc:docMk/>
            <pc:sldMk cId="3529264557" sldId="268"/>
            <ac:picMk id="5" creationId="{D7FA0AAE-01C5-94F6-441E-3FB8D5CAB01C}"/>
          </ac:picMkLst>
        </pc:picChg>
        <pc:picChg chg="add mod">
          <ac:chgData name="Mandala, Devendhar" userId="2c215aba-50b8-499b-bf2b-e0a997f486ab" providerId="ADAL" clId="{D45B1BD6-88AD-5A41-99D9-6A3E7826DAE1}" dt="2022-04-23T16:29:00.105" v="1503" actId="14100"/>
          <ac:picMkLst>
            <pc:docMk/>
            <pc:sldMk cId="3529264557" sldId="268"/>
            <ac:picMk id="7" creationId="{5B61B0C4-BCD5-6515-1875-10174CBC4E28}"/>
          </ac:picMkLst>
        </pc:picChg>
      </pc:sldChg>
      <pc:sldChg chg="addSp delSp modSp new mod">
        <pc:chgData name="Mandala, Devendhar" userId="2c215aba-50b8-499b-bf2b-e0a997f486ab" providerId="ADAL" clId="{D45B1BD6-88AD-5A41-99D9-6A3E7826DAE1}" dt="2022-04-23T16:31:43.097" v="1523" actId="14100"/>
        <pc:sldMkLst>
          <pc:docMk/>
          <pc:sldMk cId="2188670138" sldId="269"/>
        </pc:sldMkLst>
        <pc:spChg chg="del">
          <ac:chgData name="Mandala, Devendhar" userId="2c215aba-50b8-499b-bf2b-e0a997f486ab" providerId="ADAL" clId="{D45B1BD6-88AD-5A41-99D9-6A3E7826DAE1}" dt="2022-04-23T16:31:24.666" v="1519" actId="478"/>
          <ac:spMkLst>
            <pc:docMk/>
            <pc:sldMk cId="2188670138" sldId="269"/>
            <ac:spMk id="2" creationId="{CCBED0C0-0715-54B1-2BAE-FD4375B34855}"/>
          </ac:spMkLst>
        </pc:spChg>
        <pc:spChg chg="del">
          <ac:chgData name="Mandala, Devendhar" userId="2c215aba-50b8-499b-bf2b-e0a997f486ab" providerId="ADAL" clId="{D45B1BD6-88AD-5A41-99D9-6A3E7826DAE1}" dt="2022-04-23T16:31:27.404" v="1520" actId="478"/>
          <ac:spMkLst>
            <pc:docMk/>
            <pc:sldMk cId="2188670138" sldId="269"/>
            <ac:spMk id="3" creationId="{52C4A8A0-D0E9-4180-B63B-69F232B8EDB6}"/>
          </ac:spMkLst>
        </pc:spChg>
        <pc:picChg chg="add mod">
          <ac:chgData name="Mandala, Devendhar" userId="2c215aba-50b8-499b-bf2b-e0a997f486ab" providerId="ADAL" clId="{D45B1BD6-88AD-5A41-99D9-6A3E7826DAE1}" dt="2022-04-23T16:31:43.097" v="1523" actId="14100"/>
          <ac:picMkLst>
            <pc:docMk/>
            <pc:sldMk cId="2188670138" sldId="269"/>
            <ac:picMk id="4" creationId="{A2ED6E73-6D9B-7CB6-5327-573F001FFD64}"/>
          </ac:picMkLst>
        </pc:picChg>
      </pc:sldChg>
      <pc:sldChg chg="addSp delSp modSp new mod">
        <pc:chgData name="Mandala, Devendhar" userId="2c215aba-50b8-499b-bf2b-e0a997f486ab" providerId="ADAL" clId="{D45B1BD6-88AD-5A41-99D9-6A3E7826DAE1}" dt="2022-04-23T16:49:42.074" v="1860" actId="1076"/>
        <pc:sldMkLst>
          <pc:docMk/>
          <pc:sldMk cId="115129812" sldId="270"/>
        </pc:sldMkLst>
        <pc:spChg chg="mod">
          <ac:chgData name="Mandala, Devendhar" userId="2c215aba-50b8-499b-bf2b-e0a997f486ab" providerId="ADAL" clId="{D45B1BD6-88AD-5A41-99D9-6A3E7826DAE1}" dt="2022-04-23T16:32:12.503" v="1539" actId="20577"/>
          <ac:spMkLst>
            <pc:docMk/>
            <pc:sldMk cId="115129812" sldId="270"/>
            <ac:spMk id="2" creationId="{02EE5A28-360A-297D-06F7-C6871988D94B}"/>
          </ac:spMkLst>
        </pc:spChg>
        <pc:spChg chg="mod">
          <ac:chgData name="Mandala, Devendhar" userId="2c215aba-50b8-499b-bf2b-e0a997f486ab" providerId="ADAL" clId="{D45B1BD6-88AD-5A41-99D9-6A3E7826DAE1}" dt="2022-04-23T16:49:42.074" v="1860" actId="1076"/>
          <ac:spMkLst>
            <pc:docMk/>
            <pc:sldMk cId="115129812" sldId="270"/>
            <ac:spMk id="3" creationId="{8101AEF4-E9AD-E854-C3B9-0EC3FEB6EBC8}"/>
          </ac:spMkLst>
        </pc:spChg>
        <pc:spChg chg="add del mod">
          <ac:chgData name="Mandala, Devendhar" userId="2c215aba-50b8-499b-bf2b-e0a997f486ab" providerId="ADAL" clId="{D45B1BD6-88AD-5A41-99D9-6A3E7826DAE1}" dt="2022-04-23T16:41:32.831" v="1748"/>
          <ac:spMkLst>
            <pc:docMk/>
            <pc:sldMk cId="115129812" sldId="270"/>
            <ac:spMk id="4" creationId="{16772CD8-A694-5B5B-BE25-93D8BFCD465A}"/>
          </ac:spMkLst>
        </pc:spChg>
      </pc:sldChg>
      <pc:sldChg chg="addSp delSp modSp new mod">
        <pc:chgData name="Mandala, Devendhar" userId="2c215aba-50b8-499b-bf2b-e0a997f486ab" providerId="ADAL" clId="{D45B1BD6-88AD-5A41-99D9-6A3E7826DAE1}" dt="2022-04-23T16:48:02.067" v="1825"/>
        <pc:sldMkLst>
          <pc:docMk/>
          <pc:sldMk cId="8109651" sldId="271"/>
        </pc:sldMkLst>
        <pc:spChg chg="mod">
          <ac:chgData name="Mandala, Devendhar" userId="2c215aba-50b8-499b-bf2b-e0a997f486ab" providerId="ADAL" clId="{D45B1BD6-88AD-5A41-99D9-6A3E7826DAE1}" dt="2022-04-23T16:44:43.207" v="1777" actId="20577"/>
          <ac:spMkLst>
            <pc:docMk/>
            <pc:sldMk cId="8109651" sldId="271"/>
            <ac:spMk id="2" creationId="{9023D166-4A18-3A28-C967-C4FD21277B8C}"/>
          </ac:spMkLst>
        </pc:spChg>
        <pc:spChg chg="del">
          <ac:chgData name="Mandala, Devendhar" userId="2c215aba-50b8-499b-bf2b-e0a997f486ab" providerId="ADAL" clId="{D45B1BD6-88AD-5A41-99D9-6A3E7826DAE1}" dt="2022-04-23T16:46:23.823" v="1778"/>
          <ac:spMkLst>
            <pc:docMk/>
            <pc:sldMk cId="8109651" sldId="271"/>
            <ac:spMk id="3" creationId="{3B9BC34B-1550-09A6-5A0B-17A0B35AA196}"/>
          </ac:spMkLst>
        </pc:spChg>
        <pc:spChg chg="add del mod">
          <ac:chgData name="Mandala, Devendhar" userId="2c215aba-50b8-499b-bf2b-e0a997f486ab" providerId="ADAL" clId="{D45B1BD6-88AD-5A41-99D9-6A3E7826DAE1}" dt="2022-04-23T16:48:02.067" v="1825"/>
          <ac:spMkLst>
            <pc:docMk/>
            <pc:sldMk cId="8109651" sldId="271"/>
            <ac:spMk id="4" creationId="{E79D277E-23DB-0A49-82C6-734856CF0400}"/>
          </ac:spMkLst>
        </pc:spChg>
        <pc:picChg chg="add mod">
          <ac:chgData name="Mandala, Devendhar" userId="2c215aba-50b8-499b-bf2b-e0a997f486ab" providerId="ADAL" clId="{D45B1BD6-88AD-5A41-99D9-6A3E7826DAE1}" dt="2022-04-23T16:46:32.164" v="1780" actId="14100"/>
          <ac:picMkLst>
            <pc:docMk/>
            <pc:sldMk cId="8109651" sldId="271"/>
            <ac:picMk id="5" creationId="{CD99CB82-82A9-1D5B-C46D-DB066B52A59D}"/>
          </ac:picMkLst>
        </pc:picChg>
      </pc:sldChg>
      <pc:sldChg chg="addSp delSp modSp new mod">
        <pc:chgData name="Mandala, Devendhar" userId="2c215aba-50b8-499b-bf2b-e0a997f486ab" providerId="ADAL" clId="{D45B1BD6-88AD-5A41-99D9-6A3E7826DAE1}" dt="2022-04-23T16:48:33.757" v="1833" actId="14100"/>
        <pc:sldMkLst>
          <pc:docMk/>
          <pc:sldMk cId="2331151539" sldId="272"/>
        </pc:sldMkLst>
        <pc:spChg chg="mod">
          <ac:chgData name="Mandala, Devendhar" userId="2c215aba-50b8-499b-bf2b-e0a997f486ab" providerId="ADAL" clId="{D45B1BD6-88AD-5A41-99D9-6A3E7826DAE1}" dt="2022-04-23T16:46:55.385" v="1813" actId="20577"/>
          <ac:spMkLst>
            <pc:docMk/>
            <pc:sldMk cId="2331151539" sldId="272"/>
            <ac:spMk id="2" creationId="{1D5E72A7-3EC6-8E49-0218-5D87F556021D}"/>
          </ac:spMkLst>
        </pc:spChg>
        <pc:spChg chg="del">
          <ac:chgData name="Mandala, Devendhar" userId="2c215aba-50b8-499b-bf2b-e0a997f486ab" providerId="ADAL" clId="{D45B1BD6-88AD-5A41-99D9-6A3E7826DAE1}" dt="2022-04-23T16:47:21.514" v="1814"/>
          <ac:spMkLst>
            <pc:docMk/>
            <pc:sldMk cId="2331151539" sldId="272"/>
            <ac:spMk id="3" creationId="{CD61DF02-E89A-8C23-ABA7-FDD43E52E43C}"/>
          </ac:spMkLst>
        </pc:spChg>
        <pc:spChg chg="add del mod">
          <ac:chgData name="Mandala, Devendhar" userId="2c215aba-50b8-499b-bf2b-e0a997f486ab" providerId="ADAL" clId="{D45B1BD6-88AD-5A41-99D9-6A3E7826DAE1}" dt="2022-04-23T16:48:03.105" v="1827"/>
          <ac:spMkLst>
            <pc:docMk/>
            <pc:sldMk cId="2331151539" sldId="272"/>
            <ac:spMk id="5" creationId="{984FD81C-DCDE-E493-4546-EEEAF8FC73D0}"/>
          </ac:spMkLst>
        </pc:spChg>
        <pc:spChg chg="add del mod">
          <ac:chgData name="Mandala, Devendhar" userId="2c215aba-50b8-499b-bf2b-e0a997f486ab" providerId="ADAL" clId="{D45B1BD6-88AD-5A41-99D9-6A3E7826DAE1}" dt="2022-04-23T16:48:13.299" v="1828"/>
          <ac:spMkLst>
            <pc:docMk/>
            <pc:sldMk cId="2331151539" sldId="272"/>
            <ac:spMk id="8" creationId="{54D9E5CC-6649-8974-1036-768EEF46E82B}"/>
          </ac:spMkLst>
        </pc:spChg>
        <pc:picChg chg="add del mod">
          <ac:chgData name="Mandala, Devendhar" userId="2c215aba-50b8-499b-bf2b-e0a997f486ab" providerId="ADAL" clId="{D45B1BD6-88AD-5A41-99D9-6A3E7826DAE1}" dt="2022-04-23T16:48:00.483" v="1823" actId="478"/>
          <ac:picMkLst>
            <pc:docMk/>
            <pc:sldMk cId="2331151539" sldId="272"/>
            <ac:picMk id="4" creationId="{4EF65973-A0A4-6830-2AEC-CF91BE641236}"/>
          </ac:picMkLst>
        </pc:picChg>
        <pc:picChg chg="add mod">
          <ac:chgData name="Mandala, Devendhar" userId="2c215aba-50b8-499b-bf2b-e0a997f486ab" providerId="ADAL" clId="{D45B1BD6-88AD-5A41-99D9-6A3E7826DAE1}" dt="2022-04-23T16:48:33.757" v="1833" actId="14100"/>
          <ac:picMkLst>
            <pc:docMk/>
            <pc:sldMk cId="2331151539" sldId="272"/>
            <ac:picMk id="6" creationId="{65204C09-741E-8A7B-D74B-30AEDD5E6455}"/>
          </ac:picMkLst>
        </pc:picChg>
        <pc:picChg chg="add mod">
          <ac:chgData name="Mandala, Devendhar" userId="2c215aba-50b8-499b-bf2b-e0a997f486ab" providerId="ADAL" clId="{D45B1BD6-88AD-5A41-99D9-6A3E7826DAE1}" dt="2022-04-23T16:48:23.932" v="1831" actId="1076"/>
          <ac:picMkLst>
            <pc:docMk/>
            <pc:sldMk cId="2331151539" sldId="272"/>
            <ac:picMk id="9" creationId="{99A95369-29B7-2D74-C29A-7C311995A088}"/>
          </ac:picMkLst>
        </pc:picChg>
      </pc:sldChg>
      <pc:sldChg chg="addSp modSp new mod">
        <pc:chgData name="Mandala, Devendhar" userId="2c215aba-50b8-499b-bf2b-e0a997f486ab" providerId="ADAL" clId="{D45B1BD6-88AD-5A41-99D9-6A3E7826DAE1}" dt="2022-04-23T16:59:53.430" v="2337" actId="14100"/>
        <pc:sldMkLst>
          <pc:docMk/>
          <pc:sldMk cId="1032284875" sldId="273"/>
        </pc:sldMkLst>
        <pc:spChg chg="mod">
          <ac:chgData name="Mandala, Devendhar" userId="2c215aba-50b8-499b-bf2b-e0a997f486ab" providerId="ADAL" clId="{D45B1BD6-88AD-5A41-99D9-6A3E7826DAE1}" dt="2022-04-23T16:57:02.002" v="2175" actId="20577"/>
          <ac:spMkLst>
            <pc:docMk/>
            <pc:sldMk cId="1032284875" sldId="273"/>
            <ac:spMk id="2" creationId="{91FE11EA-9BCB-9327-C5BB-5872FA23448E}"/>
          </ac:spMkLst>
        </pc:spChg>
        <pc:spChg chg="mod">
          <ac:chgData name="Mandala, Devendhar" userId="2c215aba-50b8-499b-bf2b-e0a997f486ab" providerId="ADAL" clId="{D45B1BD6-88AD-5A41-99D9-6A3E7826DAE1}" dt="2022-04-23T16:59:53.430" v="2337" actId="14100"/>
          <ac:spMkLst>
            <pc:docMk/>
            <pc:sldMk cId="1032284875" sldId="273"/>
            <ac:spMk id="3" creationId="{F00C97FE-A79D-39AB-CE56-F8D5EC66B56E}"/>
          </ac:spMkLst>
        </pc:spChg>
        <pc:picChg chg="add mod">
          <ac:chgData name="Mandala, Devendhar" userId="2c215aba-50b8-499b-bf2b-e0a997f486ab" providerId="ADAL" clId="{D45B1BD6-88AD-5A41-99D9-6A3E7826DAE1}" dt="2022-04-23T16:59:48.325" v="2336" actId="1076"/>
          <ac:picMkLst>
            <pc:docMk/>
            <pc:sldMk cId="1032284875" sldId="273"/>
            <ac:picMk id="4" creationId="{E8B4F78B-A61A-3E5E-1EBD-DF7E4A20AD67}"/>
          </ac:picMkLst>
        </pc:picChg>
      </pc:sldChg>
      <pc:sldChg chg="addSp delSp modSp new mod">
        <pc:chgData name="Mandala, Devendhar" userId="2c215aba-50b8-499b-bf2b-e0a997f486ab" providerId="ADAL" clId="{D45B1BD6-88AD-5A41-99D9-6A3E7826DAE1}" dt="2022-04-23T17:19:26.837" v="3222" actId="14100"/>
        <pc:sldMkLst>
          <pc:docMk/>
          <pc:sldMk cId="173577869" sldId="274"/>
        </pc:sldMkLst>
        <pc:spChg chg="mod">
          <ac:chgData name="Mandala, Devendhar" userId="2c215aba-50b8-499b-bf2b-e0a997f486ab" providerId="ADAL" clId="{D45B1BD6-88AD-5A41-99D9-6A3E7826DAE1}" dt="2022-04-23T17:00:05.784" v="2350" actId="20577"/>
          <ac:spMkLst>
            <pc:docMk/>
            <pc:sldMk cId="173577869" sldId="274"/>
            <ac:spMk id="2" creationId="{8D3729CF-3770-5EFD-C493-461929A51A14}"/>
          </ac:spMkLst>
        </pc:spChg>
        <pc:spChg chg="del">
          <ac:chgData name="Mandala, Devendhar" userId="2c215aba-50b8-499b-bf2b-e0a997f486ab" providerId="ADAL" clId="{D45B1BD6-88AD-5A41-99D9-6A3E7826DAE1}" dt="2022-04-23T17:00:28.098" v="2351" actId="3680"/>
          <ac:spMkLst>
            <pc:docMk/>
            <pc:sldMk cId="173577869" sldId="274"/>
            <ac:spMk id="3" creationId="{F8A56D60-2433-9B70-F9AE-6C6C6B06C57B}"/>
          </ac:spMkLst>
        </pc:spChg>
        <pc:spChg chg="add del mod">
          <ac:chgData name="Mandala, Devendhar" userId="2c215aba-50b8-499b-bf2b-e0a997f486ab" providerId="ADAL" clId="{D45B1BD6-88AD-5A41-99D9-6A3E7826DAE1}" dt="2022-04-23T17:04:10.698" v="2373" actId="3680"/>
          <ac:spMkLst>
            <pc:docMk/>
            <pc:sldMk cId="173577869" sldId="274"/>
            <ac:spMk id="6" creationId="{16FB4F40-BA08-3C85-1AFC-5BC403BD0091}"/>
          </ac:spMkLst>
        </pc:spChg>
        <pc:spChg chg="add del mod">
          <ac:chgData name="Mandala, Devendhar" userId="2c215aba-50b8-499b-bf2b-e0a997f486ab" providerId="ADAL" clId="{D45B1BD6-88AD-5A41-99D9-6A3E7826DAE1}" dt="2022-04-23T17:12:07.329" v="2591" actId="47"/>
          <ac:spMkLst>
            <pc:docMk/>
            <pc:sldMk cId="173577869" sldId="274"/>
            <ac:spMk id="8" creationId="{BAADA798-E84D-2D75-9E52-7C6ACD54E554}"/>
          </ac:spMkLst>
        </pc:spChg>
        <pc:spChg chg="add mod">
          <ac:chgData name="Mandala, Devendhar" userId="2c215aba-50b8-499b-bf2b-e0a997f486ab" providerId="ADAL" clId="{D45B1BD6-88AD-5A41-99D9-6A3E7826DAE1}" dt="2022-04-23T17:19:26.837" v="3222" actId="14100"/>
          <ac:spMkLst>
            <pc:docMk/>
            <pc:sldMk cId="173577869" sldId="274"/>
            <ac:spMk id="9" creationId="{B6469F22-E33E-251D-526D-42851722DEB9}"/>
          </ac:spMkLst>
        </pc:spChg>
        <pc:graphicFrameChg chg="add del mod ord modGraphic">
          <ac:chgData name="Mandala, Devendhar" userId="2c215aba-50b8-499b-bf2b-e0a997f486ab" providerId="ADAL" clId="{D45B1BD6-88AD-5A41-99D9-6A3E7826DAE1}" dt="2022-04-23T17:01:24.185" v="2372" actId="478"/>
          <ac:graphicFrameMkLst>
            <pc:docMk/>
            <pc:sldMk cId="173577869" sldId="274"/>
            <ac:graphicFrameMk id="4" creationId="{4AB6AA91-0205-88E0-F9DB-1BE248B4A623}"/>
          </ac:graphicFrameMkLst>
        </pc:graphicFrameChg>
        <pc:graphicFrameChg chg="add mod ord modGraphic">
          <ac:chgData name="Mandala, Devendhar" userId="2c215aba-50b8-499b-bf2b-e0a997f486ab" providerId="ADAL" clId="{D45B1BD6-88AD-5A41-99D9-6A3E7826DAE1}" dt="2022-04-23T17:10:58.293" v="2549" actId="20577"/>
          <ac:graphicFrameMkLst>
            <pc:docMk/>
            <pc:sldMk cId="173577869" sldId="274"/>
            <ac:graphicFrameMk id="7" creationId="{160E69BA-FB47-5299-3A83-7F006A9A3A5D}"/>
          </ac:graphicFrameMkLst>
        </pc:graphicFrameChg>
      </pc:sldChg>
      <pc:sldChg chg="addSp delSp modSp new del mod">
        <pc:chgData name="Mandala, Devendhar" userId="2c215aba-50b8-499b-bf2b-e0a997f486ab" providerId="ADAL" clId="{D45B1BD6-88AD-5A41-99D9-6A3E7826DAE1}" dt="2022-04-23T17:12:07.014" v="2590" actId="680"/>
        <pc:sldMkLst>
          <pc:docMk/>
          <pc:sldMk cId="2241922573" sldId="275"/>
        </pc:sldMkLst>
        <pc:spChg chg="mod">
          <ac:chgData name="Mandala, Devendhar" userId="2c215aba-50b8-499b-bf2b-e0a997f486ab" providerId="ADAL" clId="{D45B1BD6-88AD-5A41-99D9-6A3E7826DAE1}" dt="2022-04-23T17:12:06.800" v="2589" actId="20577"/>
          <ac:spMkLst>
            <pc:docMk/>
            <pc:sldMk cId="2241922573" sldId="275"/>
            <ac:spMk id="3" creationId="{155332E3-FC82-7B1D-B314-5258AD7D7627}"/>
          </ac:spMkLst>
        </pc:spChg>
        <pc:spChg chg="add del">
          <ac:chgData name="Mandala, Devendhar" userId="2c215aba-50b8-499b-bf2b-e0a997f486ab" providerId="ADAL" clId="{D45B1BD6-88AD-5A41-99D9-6A3E7826DAE1}" dt="2022-04-23T17:12:04.381" v="2584" actId="22"/>
          <ac:spMkLst>
            <pc:docMk/>
            <pc:sldMk cId="2241922573" sldId="275"/>
            <ac:spMk id="5" creationId="{27DA913D-EDF5-8043-E778-A58911703CD4}"/>
          </ac:spMkLst>
        </pc:spChg>
        <pc:spChg chg="add del">
          <ac:chgData name="Mandala, Devendhar" userId="2c215aba-50b8-499b-bf2b-e0a997f486ab" providerId="ADAL" clId="{D45B1BD6-88AD-5A41-99D9-6A3E7826DAE1}" dt="2022-04-23T17:12:03.458" v="2582" actId="22"/>
          <ac:spMkLst>
            <pc:docMk/>
            <pc:sldMk cId="2241922573" sldId="275"/>
            <ac:spMk id="7" creationId="{291549A6-76C8-EC9F-D68A-0AEBE39472E5}"/>
          </ac:spMkLst>
        </pc:spChg>
      </pc:sldChg>
      <pc:sldChg chg="new del">
        <pc:chgData name="Mandala, Devendhar" userId="2c215aba-50b8-499b-bf2b-e0a997f486ab" providerId="ADAL" clId="{D45B1BD6-88AD-5A41-99D9-6A3E7826DAE1}" dt="2022-04-23T17:19:35.632" v="3223" actId="2696"/>
        <pc:sldMkLst>
          <pc:docMk/>
          <pc:sldMk cId="3770349168" sldId="275"/>
        </pc:sldMkLst>
      </pc:sldChg>
    </pc:docChg>
  </pc:docChgLst>
</pc:chgInfo>
</file>

<file path=ppt/media/image1.jp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2F221B0-4562-6828-C2EE-1149616F3B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899F81F4-0D9B-501A-2EEB-202A02A8D8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217DCD91-0C92-D568-D2C6-F74D97B9FECF}"/>
              </a:ext>
            </a:extLst>
          </p:cNvPr>
          <p:cNvSpPr>
            <a:spLocks noGrp="1"/>
          </p:cNvSpPr>
          <p:nvPr>
            <p:ph type="dt" sz="half" idx="10"/>
          </p:nvPr>
        </p:nvSpPr>
        <p:spPr/>
        <p:txBody>
          <a:bodyPr/>
          <a:lstStyle/>
          <a:p>
            <a:fld id="{4FF3D65C-BE4C-BD4F-BA78-E2626F55DD43}" type="datetimeFigureOut">
              <a:rPr lang="en-US" smtClean="0"/>
              <a:t>8/3/2022</a:t>
            </a:fld>
            <a:endParaRPr lang="en-US"/>
          </a:p>
        </p:txBody>
      </p:sp>
      <p:sp>
        <p:nvSpPr>
          <p:cNvPr id="5" name="Footer Placeholder 4">
            <a:extLst>
              <a:ext uri="{FF2B5EF4-FFF2-40B4-BE49-F238E27FC236}">
                <a16:creationId xmlns:a16="http://schemas.microsoft.com/office/drawing/2014/main" xmlns="" id="{B157CF63-495D-4D17-9531-47A27CE989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BA96C00-50CD-5879-85D2-942E92BB7880}"/>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1560589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86B0786-7ADB-FC85-E393-3C3C3869D1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8FCA4EA1-D205-446D-F77A-CC42FCF9F32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CF69931-A028-AE8B-D8AA-CD62B33DBF1E}"/>
              </a:ext>
            </a:extLst>
          </p:cNvPr>
          <p:cNvSpPr>
            <a:spLocks noGrp="1"/>
          </p:cNvSpPr>
          <p:nvPr>
            <p:ph type="dt" sz="half" idx="10"/>
          </p:nvPr>
        </p:nvSpPr>
        <p:spPr/>
        <p:txBody>
          <a:bodyPr/>
          <a:lstStyle/>
          <a:p>
            <a:fld id="{4FF3D65C-BE4C-BD4F-BA78-E2626F55DD43}" type="datetimeFigureOut">
              <a:rPr lang="en-US" smtClean="0"/>
              <a:t>8/3/2022</a:t>
            </a:fld>
            <a:endParaRPr lang="en-US"/>
          </a:p>
        </p:txBody>
      </p:sp>
      <p:sp>
        <p:nvSpPr>
          <p:cNvPr id="5" name="Footer Placeholder 4">
            <a:extLst>
              <a:ext uri="{FF2B5EF4-FFF2-40B4-BE49-F238E27FC236}">
                <a16:creationId xmlns:a16="http://schemas.microsoft.com/office/drawing/2014/main" xmlns="" id="{2FA3BC49-CAE7-B863-9EFD-7E1014A430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B5D8D8A5-C746-8A7C-4416-1648A9AA075F}"/>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18955461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1134FFB-61A7-3945-B53D-8DD2E570079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EB196F5A-DC80-4DA9-8611-24808969A7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BE8DBE4-D702-F6A9-9FB3-787095AE8BBF}"/>
              </a:ext>
            </a:extLst>
          </p:cNvPr>
          <p:cNvSpPr>
            <a:spLocks noGrp="1"/>
          </p:cNvSpPr>
          <p:nvPr>
            <p:ph type="dt" sz="half" idx="10"/>
          </p:nvPr>
        </p:nvSpPr>
        <p:spPr/>
        <p:txBody>
          <a:bodyPr/>
          <a:lstStyle/>
          <a:p>
            <a:fld id="{4FF3D65C-BE4C-BD4F-BA78-E2626F55DD43}" type="datetimeFigureOut">
              <a:rPr lang="en-US" smtClean="0"/>
              <a:t>8/3/2022</a:t>
            </a:fld>
            <a:endParaRPr lang="en-US"/>
          </a:p>
        </p:txBody>
      </p:sp>
      <p:sp>
        <p:nvSpPr>
          <p:cNvPr id="5" name="Footer Placeholder 4">
            <a:extLst>
              <a:ext uri="{FF2B5EF4-FFF2-40B4-BE49-F238E27FC236}">
                <a16:creationId xmlns:a16="http://schemas.microsoft.com/office/drawing/2014/main" xmlns="" id="{434D20F9-FDA3-41DF-CD06-6B65B4A79E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65CE415-6D33-711E-9A63-C8839A07F9FE}"/>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2658634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4FDDEAA-2B04-32EF-AC81-1D46F3B7EC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14EEF12-DA2B-A19B-8BFB-CC82CBFB11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CDF2C95F-A133-7125-620D-B0E04D8EF8AE}"/>
              </a:ext>
            </a:extLst>
          </p:cNvPr>
          <p:cNvSpPr>
            <a:spLocks noGrp="1"/>
          </p:cNvSpPr>
          <p:nvPr>
            <p:ph type="dt" sz="half" idx="10"/>
          </p:nvPr>
        </p:nvSpPr>
        <p:spPr/>
        <p:txBody>
          <a:bodyPr/>
          <a:lstStyle/>
          <a:p>
            <a:fld id="{4FF3D65C-BE4C-BD4F-BA78-E2626F55DD43}" type="datetimeFigureOut">
              <a:rPr lang="en-US" smtClean="0"/>
              <a:t>8/3/2022</a:t>
            </a:fld>
            <a:endParaRPr lang="en-US"/>
          </a:p>
        </p:txBody>
      </p:sp>
      <p:sp>
        <p:nvSpPr>
          <p:cNvPr id="5" name="Footer Placeholder 4">
            <a:extLst>
              <a:ext uri="{FF2B5EF4-FFF2-40B4-BE49-F238E27FC236}">
                <a16:creationId xmlns:a16="http://schemas.microsoft.com/office/drawing/2014/main" xmlns="" id="{D6A51B29-5634-A4BF-6E00-B6E0CBB84F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BF79C77E-F5B7-D274-F9C5-828DC7E3B4CF}"/>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2592470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DC1C38-ED5D-1652-13E3-DB71476CAE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E6353858-C048-856E-3E2D-203804DB43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54E2668B-36D8-B997-5896-5EB7758613C6}"/>
              </a:ext>
            </a:extLst>
          </p:cNvPr>
          <p:cNvSpPr>
            <a:spLocks noGrp="1"/>
          </p:cNvSpPr>
          <p:nvPr>
            <p:ph type="dt" sz="half" idx="10"/>
          </p:nvPr>
        </p:nvSpPr>
        <p:spPr/>
        <p:txBody>
          <a:bodyPr/>
          <a:lstStyle/>
          <a:p>
            <a:fld id="{4FF3D65C-BE4C-BD4F-BA78-E2626F55DD43}" type="datetimeFigureOut">
              <a:rPr lang="en-US" smtClean="0"/>
              <a:t>8/3/2022</a:t>
            </a:fld>
            <a:endParaRPr lang="en-US"/>
          </a:p>
        </p:txBody>
      </p:sp>
      <p:sp>
        <p:nvSpPr>
          <p:cNvPr id="5" name="Footer Placeholder 4">
            <a:extLst>
              <a:ext uri="{FF2B5EF4-FFF2-40B4-BE49-F238E27FC236}">
                <a16:creationId xmlns:a16="http://schemas.microsoft.com/office/drawing/2014/main" xmlns="" id="{FB63E0C5-13EB-685B-2C52-078678C609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2F197DF-18D1-1984-4405-003A20812588}"/>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610702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4891AA-E92C-3D8F-332E-2040E9D541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15F0593D-C06D-58A2-6A5A-E40EA3B28A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C79DE686-9D8D-4EBC-5D4F-11F422D514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2E4BE9AA-E999-D7FC-86C3-40FAC8232645}"/>
              </a:ext>
            </a:extLst>
          </p:cNvPr>
          <p:cNvSpPr>
            <a:spLocks noGrp="1"/>
          </p:cNvSpPr>
          <p:nvPr>
            <p:ph type="dt" sz="half" idx="10"/>
          </p:nvPr>
        </p:nvSpPr>
        <p:spPr/>
        <p:txBody>
          <a:bodyPr/>
          <a:lstStyle/>
          <a:p>
            <a:fld id="{4FF3D65C-BE4C-BD4F-BA78-E2626F55DD43}" type="datetimeFigureOut">
              <a:rPr lang="en-US" smtClean="0"/>
              <a:t>8/3/2022</a:t>
            </a:fld>
            <a:endParaRPr lang="en-US"/>
          </a:p>
        </p:txBody>
      </p:sp>
      <p:sp>
        <p:nvSpPr>
          <p:cNvPr id="6" name="Footer Placeholder 5">
            <a:extLst>
              <a:ext uri="{FF2B5EF4-FFF2-40B4-BE49-F238E27FC236}">
                <a16:creationId xmlns:a16="http://schemas.microsoft.com/office/drawing/2014/main" xmlns="" id="{8212743D-7EDD-4585-83FD-2D73F396C6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DF91D271-1F74-660C-4F49-C5BF55014840}"/>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3745361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1A5D26D-DD4C-DB9A-0D60-31831C78DED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C6E2F835-ADDC-1E8F-A25D-2DA6925A05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9EE9AE66-1124-CDD2-A32B-A8AFF083633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6240692A-C9CA-5BBB-6096-B1564088D1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941D3B5F-0FE7-D709-C031-2885510AF8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5453C9A7-109A-317C-C3AA-C70E9C67DA53}"/>
              </a:ext>
            </a:extLst>
          </p:cNvPr>
          <p:cNvSpPr>
            <a:spLocks noGrp="1"/>
          </p:cNvSpPr>
          <p:nvPr>
            <p:ph type="dt" sz="half" idx="10"/>
          </p:nvPr>
        </p:nvSpPr>
        <p:spPr/>
        <p:txBody>
          <a:bodyPr/>
          <a:lstStyle/>
          <a:p>
            <a:fld id="{4FF3D65C-BE4C-BD4F-BA78-E2626F55DD43}" type="datetimeFigureOut">
              <a:rPr lang="en-US" smtClean="0"/>
              <a:t>8/3/2022</a:t>
            </a:fld>
            <a:endParaRPr lang="en-US"/>
          </a:p>
        </p:txBody>
      </p:sp>
      <p:sp>
        <p:nvSpPr>
          <p:cNvPr id="8" name="Footer Placeholder 7">
            <a:extLst>
              <a:ext uri="{FF2B5EF4-FFF2-40B4-BE49-F238E27FC236}">
                <a16:creationId xmlns:a16="http://schemas.microsoft.com/office/drawing/2014/main" xmlns="" id="{73060026-307B-6248-F15A-4B10C7B1580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F8F19CE7-C325-9297-A771-571B853AF1B4}"/>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3682528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CDDBA63-501F-1513-BB34-A34408BAA87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4EE691FB-3C84-F2AC-0F0B-909B8C611C2B}"/>
              </a:ext>
            </a:extLst>
          </p:cNvPr>
          <p:cNvSpPr>
            <a:spLocks noGrp="1"/>
          </p:cNvSpPr>
          <p:nvPr>
            <p:ph type="dt" sz="half" idx="10"/>
          </p:nvPr>
        </p:nvSpPr>
        <p:spPr/>
        <p:txBody>
          <a:bodyPr/>
          <a:lstStyle/>
          <a:p>
            <a:fld id="{4FF3D65C-BE4C-BD4F-BA78-E2626F55DD43}" type="datetimeFigureOut">
              <a:rPr lang="en-US" smtClean="0"/>
              <a:t>8/3/2022</a:t>
            </a:fld>
            <a:endParaRPr lang="en-US"/>
          </a:p>
        </p:txBody>
      </p:sp>
      <p:sp>
        <p:nvSpPr>
          <p:cNvPr id="4" name="Footer Placeholder 3">
            <a:extLst>
              <a:ext uri="{FF2B5EF4-FFF2-40B4-BE49-F238E27FC236}">
                <a16:creationId xmlns:a16="http://schemas.microsoft.com/office/drawing/2014/main" xmlns="" id="{B6D4C569-399F-6607-5355-6D0F4EB58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7121EAAE-5FA7-4C2A-AF89-2D35D60A24A6}"/>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3852064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5B86886E-FDA4-5749-F5F5-DEEBE37C6D78}"/>
              </a:ext>
            </a:extLst>
          </p:cNvPr>
          <p:cNvSpPr>
            <a:spLocks noGrp="1"/>
          </p:cNvSpPr>
          <p:nvPr>
            <p:ph type="dt" sz="half" idx="10"/>
          </p:nvPr>
        </p:nvSpPr>
        <p:spPr/>
        <p:txBody>
          <a:bodyPr/>
          <a:lstStyle/>
          <a:p>
            <a:fld id="{4FF3D65C-BE4C-BD4F-BA78-E2626F55DD43}" type="datetimeFigureOut">
              <a:rPr lang="en-US" smtClean="0"/>
              <a:t>8/3/2022</a:t>
            </a:fld>
            <a:endParaRPr lang="en-US"/>
          </a:p>
        </p:txBody>
      </p:sp>
      <p:sp>
        <p:nvSpPr>
          <p:cNvPr id="3" name="Footer Placeholder 2">
            <a:extLst>
              <a:ext uri="{FF2B5EF4-FFF2-40B4-BE49-F238E27FC236}">
                <a16:creationId xmlns:a16="http://schemas.microsoft.com/office/drawing/2014/main" xmlns="" id="{16B63BC5-D9C7-B686-4540-6E5A751A4A3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F8D0ABAB-D640-1798-6DC8-A65D79CC82E1}"/>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3560110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5879BE-63A8-3CF3-A963-D81EA37A8C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7E0C6A0-6A5F-9486-8D40-5AE3BC5123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D3649F0F-5C94-5E3A-8794-E90E010A7D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A8AD05A6-9EF6-0336-02C6-BEB89ACFE42A}"/>
              </a:ext>
            </a:extLst>
          </p:cNvPr>
          <p:cNvSpPr>
            <a:spLocks noGrp="1"/>
          </p:cNvSpPr>
          <p:nvPr>
            <p:ph type="dt" sz="half" idx="10"/>
          </p:nvPr>
        </p:nvSpPr>
        <p:spPr/>
        <p:txBody>
          <a:bodyPr/>
          <a:lstStyle/>
          <a:p>
            <a:fld id="{4FF3D65C-BE4C-BD4F-BA78-E2626F55DD43}" type="datetimeFigureOut">
              <a:rPr lang="en-US" smtClean="0"/>
              <a:t>8/3/2022</a:t>
            </a:fld>
            <a:endParaRPr lang="en-US"/>
          </a:p>
        </p:txBody>
      </p:sp>
      <p:sp>
        <p:nvSpPr>
          <p:cNvPr id="6" name="Footer Placeholder 5">
            <a:extLst>
              <a:ext uri="{FF2B5EF4-FFF2-40B4-BE49-F238E27FC236}">
                <a16:creationId xmlns:a16="http://schemas.microsoft.com/office/drawing/2014/main" xmlns="" id="{4C462434-5E18-C950-40F1-4529E0087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2CB7AD3F-2BBD-BD05-5722-2ED2490508BC}"/>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1790393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4EA8FD-E19A-E2C9-4C5C-89ED81835B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E45F1C20-CC1A-64DF-F350-9208FFF071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64B5F83A-B55F-60CC-92FD-500D85F3E4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59EAB27C-F63E-821E-3115-AE4E1102ED6A}"/>
              </a:ext>
            </a:extLst>
          </p:cNvPr>
          <p:cNvSpPr>
            <a:spLocks noGrp="1"/>
          </p:cNvSpPr>
          <p:nvPr>
            <p:ph type="dt" sz="half" idx="10"/>
          </p:nvPr>
        </p:nvSpPr>
        <p:spPr/>
        <p:txBody>
          <a:bodyPr/>
          <a:lstStyle/>
          <a:p>
            <a:fld id="{4FF3D65C-BE4C-BD4F-BA78-E2626F55DD43}" type="datetimeFigureOut">
              <a:rPr lang="en-US" smtClean="0"/>
              <a:t>8/3/2022</a:t>
            </a:fld>
            <a:endParaRPr lang="en-US"/>
          </a:p>
        </p:txBody>
      </p:sp>
      <p:sp>
        <p:nvSpPr>
          <p:cNvPr id="6" name="Footer Placeholder 5">
            <a:extLst>
              <a:ext uri="{FF2B5EF4-FFF2-40B4-BE49-F238E27FC236}">
                <a16:creationId xmlns:a16="http://schemas.microsoft.com/office/drawing/2014/main" xmlns="" id="{72A4A7DF-7379-CA21-FB3E-26CA91F160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F17B26D0-1B88-1CB6-A8A9-26A1758C290F}"/>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176796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6C46DD92-3578-D0C5-0B6B-57B443ACD8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51AE3A77-BC8E-832D-76C0-BC42EDC075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862A2F6-70FE-7A54-9F23-711B0EC705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F3D65C-BE4C-BD4F-BA78-E2626F55DD43}" type="datetimeFigureOut">
              <a:rPr lang="en-US" smtClean="0"/>
              <a:t>8/3/2022</a:t>
            </a:fld>
            <a:endParaRPr lang="en-US"/>
          </a:p>
        </p:txBody>
      </p:sp>
      <p:sp>
        <p:nvSpPr>
          <p:cNvPr id="5" name="Footer Placeholder 4">
            <a:extLst>
              <a:ext uri="{FF2B5EF4-FFF2-40B4-BE49-F238E27FC236}">
                <a16:creationId xmlns:a16="http://schemas.microsoft.com/office/drawing/2014/main" xmlns="" id="{C98F0B50-6A6E-E0BA-2BA3-5F69504E38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037C0DF0-0215-5045-5682-6CAFE9819F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05230A-4A27-E244-A5A3-AD3E61A883A5}" type="slidenum">
              <a:rPr lang="en-US" smtClean="0"/>
              <a:t>‹#›</a:t>
            </a:fld>
            <a:endParaRPr lang="en-US"/>
          </a:p>
        </p:txBody>
      </p:sp>
    </p:spTree>
    <p:extLst>
      <p:ext uri="{BB962C8B-B14F-4D97-AF65-F5344CB8AC3E}">
        <p14:creationId xmlns:p14="http://schemas.microsoft.com/office/powerpoint/2010/main" val="20640200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health.stackexchange.com/questions/555/what-are-the-consequences-of-chronic-sleep-deprivation-for-mental-function"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hyperlink" Target="https://creativecommons.org/licenses/by-sa/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A0C1B5-FD23-DD4A-49A9-E21AE45F724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xmlns="" id="{5F58F231-DF48-1259-D59D-E2F6C6E0272A}"/>
              </a:ext>
            </a:extLst>
          </p:cNvPr>
          <p:cNvSpPr>
            <a:spLocks noGrp="1"/>
          </p:cNvSpPr>
          <p:nvPr>
            <p:ph type="subTitle" idx="1"/>
          </p:nvPr>
        </p:nvSpPr>
        <p:spPr/>
        <p:txBody>
          <a:bodyPr/>
          <a:lstStyle/>
          <a:p>
            <a:endParaRPr lang="en-US"/>
          </a:p>
        </p:txBody>
      </p:sp>
      <p:sp useBgFill="1">
        <p:nvSpPr>
          <p:cNvPr id="4" name="Rectangle 3">
            <a:extLst>
              <a:ext uri="{FF2B5EF4-FFF2-40B4-BE49-F238E27FC236}">
                <a16:creationId xmlns:a16="http://schemas.microsoft.com/office/drawing/2014/main" xmlns="" id="{02A7DB33-E508-7774-CAA7-E42C2429EF1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sleeping in a car&#10;&#10;Description automatically generated">
            <a:extLst>
              <a:ext uri="{FF2B5EF4-FFF2-40B4-BE49-F238E27FC236}">
                <a16:creationId xmlns:a16="http://schemas.microsoft.com/office/drawing/2014/main" xmlns="" id="{4B3466C6-2D4F-9532-AEAE-29099AF6DAA4}"/>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xmlns="" r:id="rId3"/>
              </a:ext>
            </a:extLst>
          </a:blip>
          <a:srcRect r="15627" b="-1"/>
          <a:stretch/>
        </p:blipFill>
        <p:spPr>
          <a:xfrm>
            <a:off x="3523488" y="10"/>
            <a:ext cx="8668512" cy="6857990"/>
          </a:xfrm>
          <a:prstGeom prst="rect">
            <a:avLst/>
          </a:prstGeom>
        </p:spPr>
      </p:pic>
      <p:sp>
        <p:nvSpPr>
          <p:cNvPr id="6" name="Rectangle 5">
            <a:extLst>
              <a:ext uri="{FF2B5EF4-FFF2-40B4-BE49-F238E27FC236}">
                <a16:creationId xmlns:a16="http://schemas.microsoft.com/office/drawing/2014/main" xmlns="" id="{4A77D2F6-B050-279C-0507-2158FC88BA3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xmlns="" id="{0DE4DB52-22A7-EDEF-5F8E-80A6F39AD9F4}"/>
              </a:ext>
            </a:extLst>
          </p:cNvPr>
          <p:cNvSpPr txBox="1">
            <a:spLocks/>
          </p:cNvSpPr>
          <p:nvPr/>
        </p:nvSpPr>
        <p:spPr>
          <a:xfrm>
            <a:off x="458169" y="1035072"/>
            <a:ext cx="4023360" cy="320413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b="1" dirty="0">
                <a:latin typeface="Times New Roman" panose="02020603050405020304" pitchFamily="18" charset="0"/>
                <a:cs typeface="Times New Roman" panose="02020603050405020304" pitchFamily="18" charset="0"/>
              </a:rPr>
              <a:t>Drowsiness detection using Convolutional Neural Network</a:t>
            </a:r>
            <a:endParaRPr lang="en-US" sz="4400" dirty="0"/>
          </a:p>
        </p:txBody>
      </p:sp>
      <p:sp>
        <p:nvSpPr>
          <p:cNvPr id="8" name="Subtitle 2">
            <a:extLst>
              <a:ext uri="{FF2B5EF4-FFF2-40B4-BE49-F238E27FC236}">
                <a16:creationId xmlns:a16="http://schemas.microsoft.com/office/drawing/2014/main" xmlns="" id="{30CFC664-659C-FD5D-4E48-428EAFE8D6CB}"/>
              </a:ext>
            </a:extLst>
          </p:cNvPr>
          <p:cNvSpPr txBox="1">
            <a:spLocks/>
          </p:cNvSpPr>
          <p:nvPr/>
        </p:nvSpPr>
        <p:spPr>
          <a:xfrm>
            <a:off x="477980" y="4872922"/>
            <a:ext cx="4231672" cy="17850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dirty="0">
                <a:latin typeface="Times New Roman" panose="02020603050405020304" pitchFamily="18" charset="0"/>
                <a:cs typeface="Times New Roman" panose="02020603050405020304" pitchFamily="18" charset="0"/>
              </a:rPr>
              <a:t>Contributors:</a:t>
            </a:r>
          </a:p>
          <a:p>
            <a:pPr algn="l"/>
            <a:r>
              <a:rPr lang="en-US" sz="1800" dirty="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Sandeep</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Pulijala</a:t>
            </a:r>
            <a:endParaRPr lang="en-US" sz="1300" dirty="0"/>
          </a:p>
        </p:txBody>
      </p:sp>
      <p:sp>
        <p:nvSpPr>
          <p:cNvPr id="9" name="Rectangle 8">
            <a:extLst>
              <a:ext uri="{FF2B5EF4-FFF2-40B4-BE49-F238E27FC236}">
                <a16:creationId xmlns:a16="http://schemas.microsoft.com/office/drawing/2014/main" xmlns="" id="{563E4180-26BD-3E7A-AA2D-EADDFBF059E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Rectangle 9">
            <a:extLst>
              <a:ext uri="{FF2B5EF4-FFF2-40B4-BE49-F238E27FC236}">
                <a16:creationId xmlns:a16="http://schemas.microsoft.com/office/drawing/2014/main" xmlns="" id="{B6CE61EE-69C4-8413-E3E5-7709A620147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xmlns="" id="{ACCCD01C-95F7-51BC-535E-63403AB988DD}"/>
              </a:ext>
            </a:extLst>
          </p:cNvPr>
          <p:cNvSpPr txBox="1"/>
          <p:nvPr/>
        </p:nvSpPr>
        <p:spPr>
          <a:xfrm>
            <a:off x="9884958" y="6657945"/>
            <a:ext cx="2307042"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health.stackexchange.com/questions/555/what-are-the-consequences-of-chronic-sleep-deprivation-for-mental-function">
                  <a:extLst>
                    <a:ext uri="{A12FA001-AC4F-418D-AE19-62706E023703}">
                      <ahyp:hlinkClr xmlns:ahyp="http://schemas.microsoft.com/office/drawing/2018/hyperlinkcolor" xmlns=""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sa/3.0/">
                  <a:extLst>
                    <a:ext uri="{A12FA001-AC4F-418D-AE19-62706E023703}">
                      <ahyp:hlinkClr xmlns:ahyp="http://schemas.microsoft.com/office/drawing/2018/hyperlinkcolor" xmlns="" val="tx"/>
                    </a:ext>
                  </a:extLst>
                </a:hlinkClick>
              </a:rPr>
              <a:t>CC BY-SA</a:t>
            </a:r>
            <a:endParaRPr lang="en-US" sz="700">
              <a:solidFill>
                <a:srgbClr val="FFFFFF"/>
              </a:solidFill>
            </a:endParaRPr>
          </a:p>
        </p:txBody>
      </p:sp>
    </p:spTree>
    <p:extLst>
      <p:ext uri="{BB962C8B-B14F-4D97-AF65-F5344CB8AC3E}">
        <p14:creationId xmlns:p14="http://schemas.microsoft.com/office/powerpoint/2010/main" val="4072825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A2ED6E73-6D9B-7CB6-5327-573F001FFD64}"/>
              </a:ext>
            </a:extLst>
          </p:cNvPr>
          <p:cNvPicPr>
            <a:picLocks noChangeAspect="1"/>
          </p:cNvPicPr>
          <p:nvPr/>
        </p:nvPicPr>
        <p:blipFill>
          <a:blip r:embed="rId2"/>
          <a:stretch>
            <a:fillRect/>
          </a:stretch>
        </p:blipFill>
        <p:spPr>
          <a:xfrm>
            <a:off x="238540" y="0"/>
            <a:ext cx="11648660" cy="6750050"/>
          </a:xfrm>
          <a:prstGeom prst="rect">
            <a:avLst/>
          </a:prstGeom>
        </p:spPr>
      </p:pic>
    </p:spTree>
    <p:extLst>
      <p:ext uri="{BB962C8B-B14F-4D97-AF65-F5344CB8AC3E}">
        <p14:creationId xmlns:p14="http://schemas.microsoft.com/office/powerpoint/2010/main" val="2188670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8564063-B812-A701-C431-D401F91FC07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What is VGG16?</a:t>
            </a:r>
          </a:p>
        </p:txBody>
      </p:sp>
      <p:sp>
        <p:nvSpPr>
          <p:cNvPr id="3" name="Content Placeholder 2">
            <a:extLst>
              <a:ext uri="{FF2B5EF4-FFF2-40B4-BE49-F238E27FC236}">
                <a16:creationId xmlns:a16="http://schemas.microsoft.com/office/drawing/2014/main" xmlns="" id="{3AA760F1-C281-B359-98AA-C29A988AF279}"/>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VGG-16 is a convolutional neural network that is 16 layers deep. You can load a pretrained version of the network trained on more than a million images from the database . The pretrained network can classify images into 1000 object categories, such as keyboard, mouse, pencil, and many animals.</a:t>
            </a:r>
          </a:p>
          <a:p>
            <a:r>
              <a:rPr lang="en-US" dirty="0">
                <a:latin typeface="Times New Roman" panose="02020603050405020304" pitchFamily="18" charset="0"/>
                <a:cs typeface="Times New Roman" panose="02020603050405020304" pitchFamily="18" charset="0"/>
              </a:rPr>
              <a:t>VGG16 is composed of 13 convolutional layers, 5 max-pooling layers, and 3 fully connected layers. Therefore, the number of layers having tunable parameters is 16 (13 convolutional layers and 3 fully connected layers). That is the reason why the model name is VGG16.</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7100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An overview of VGG16 and NiN models | by Khuyen Le | MLearning.ai | Medium">
            <a:extLst>
              <a:ext uri="{FF2B5EF4-FFF2-40B4-BE49-F238E27FC236}">
                <a16:creationId xmlns:a16="http://schemas.microsoft.com/office/drawing/2014/main" xmlns="" id="{315751C0-3F5D-DF8A-B4C7-20E8BE801405}"/>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9550" b="7779"/>
          <a:stretch/>
        </p:blipFill>
        <p:spPr bwMode="auto">
          <a:xfrm>
            <a:off x="810634" y="643466"/>
            <a:ext cx="10570732"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7319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2EE5A28-360A-297D-06F7-C6871988D94B}"/>
              </a:ext>
            </a:extLst>
          </p:cNvPr>
          <p:cNvSpPr>
            <a:spLocks noGrp="1"/>
          </p:cNvSpPr>
          <p:nvPr>
            <p:ph type="title"/>
          </p:nvPr>
        </p:nvSpPr>
        <p:spPr/>
        <p:txBody>
          <a:bodyPr/>
          <a:lstStyle/>
          <a:p>
            <a:r>
              <a:rPr lang="en-US" dirty="0"/>
              <a:t>Model VGG16</a:t>
            </a:r>
          </a:p>
        </p:txBody>
      </p:sp>
      <p:sp>
        <p:nvSpPr>
          <p:cNvPr id="3" name="Content Placeholder 2">
            <a:extLst>
              <a:ext uri="{FF2B5EF4-FFF2-40B4-BE49-F238E27FC236}">
                <a16:creationId xmlns:a16="http://schemas.microsoft.com/office/drawing/2014/main" xmlns="" id="{8101AEF4-E9AD-E854-C3B9-0EC3FEB6EBC8}"/>
              </a:ext>
            </a:extLst>
          </p:cNvPr>
          <p:cNvSpPr>
            <a:spLocks noGrp="1"/>
          </p:cNvSpPr>
          <p:nvPr>
            <p:ph idx="1"/>
          </p:nvPr>
        </p:nvSpPr>
        <p:spPr>
          <a:xfrm>
            <a:off x="957470" y="1520825"/>
            <a:ext cx="10515600" cy="4351338"/>
          </a:xfrm>
        </p:spPr>
        <p:txBody>
          <a:bodyPr/>
          <a:lstStyle/>
          <a:p>
            <a:r>
              <a:rPr lang="en-US" dirty="0"/>
              <a:t>Preprocessing</a:t>
            </a:r>
          </a:p>
          <a:p>
            <a:pPr marL="0" indent="0">
              <a:buNone/>
            </a:pPr>
            <a:r>
              <a:rPr lang="en-US" dirty="0"/>
              <a:t>With the help of </a:t>
            </a:r>
            <a:r>
              <a:rPr lang="en-US" dirty="0" err="1"/>
              <a:t>ImageDataGenerators</a:t>
            </a:r>
            <a:r>
              <a:rPr lang="en-US" dirty="0"/>
              <a:t> :</a:t>
            </a:r>
          </a:p>
          <a:p>
            <a:pPr marL="0" indent="0">
              <a:buNone/>
            </a:pPr>
            <a:r>
              <a:rPr lang="en-US" dirty="0"/>
              <a:t>	</a:t>
            </a:r>
            <a:r>
              <a:rPr lang="en-US"/>
              <a:t>We resize </a:t>
            </a:r>
            <a:r>
              <a:rPr lang="en-US" dirty="0"/>
              <a:t>the image to 224*224 .</a:t>
            </a:r>
          </a:p>
          <a:p>
            <a:pPr marL="0" indent="0">
              <a:buNone/>
            </a:pPr>
            <a:r>
              <a:rPr lang="en-US" dirty="0"/>
              <a:t>	As part of data augmentation we use the </a:t>
            </a:r>
            <a:r>
              <a:rPr lang="en-US" dirty="0" err="1"/>
              <a:t>horizontal_flip</a:t>
            </a:r>
            <a:endParaRPr lang="en-US" dirty="0"/>
          </a:p>
          <a:p>
            <a:pPr marL="0" indent="0">
              <a:buNone/>
            </a:pPr>
            <a:r>
              <a:rPr lang="en-US" dirty="0"/>
              <a:t>	Image transformation also done by zooming the images as well          applying shear transformations to the images.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15129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023D166-4A18-3A28-C967-C4FD21277B8C}"/>
              </a:ext>
            </a:extLst>
          </p:cNvPr>
          <p:cNvSpPr>
            <a:spLocks noGrp="1"/>
          </p:cNvSpPr>
          <p:nvPr>
            <p:ph type="title"/>
          </p:nvPr>
        </p:nvSpPr>
        <p:spPr/>
        <p:txBody>
          <a:bodyPr/>
          <a:lstStyle/>
          <a:p>
            <a:r>
              <a:rPr lang="en-US" dirty="0"/>
              <a:t>Implementation</a:t>
            </a:r>
          </a:p>
        </p:txBody>
      </p:sp>
      <p:pic>
        <p:nvPicPr>
          <p:cNvPr id="5" name="Content Placeholder 4">
            <a:extLst>
              <a:ext uri="{FF2B5EF4-FFF2-40B4-BE49-F238E27FC236}">
                <a16:creationId xmlns:a16="http://schemas.microsoft.com/office/drawing/2014/main" xmlns="" id="{CD99CB82-82A9-1D5B-C46D-DB066B52A59D}"/>
              </a:ext>
            </a:extLst>
          </p:cNvPr>
          <p:cNvPicPr>
            <a:picLocks noGrp="1" noChangeAspect="1"/>
          </p:cNvPicPr>
          <p:nvPr>
            <p:ph idx="1"/>
          </p:nvPr>
        </p:nvPicPr>
        <p:blipFill>
          <a:blip r:embed="rId2"/>
          <a:stretch>
            <a:fillRect/>
          </a:stretch>
        </p:blipFill>
        <p:spPr>
          <a:xfrm>
            <a:off x="838200" y="1389749"/>
            <a:ext cx="10515600" cy="4639990"/>
          </a:xfrm>
          <a:prstGeom prst="rect">
            <a:avLst/>
          </a:prstGeom>
        </p:spPr>
      </p:pic>
    </p:spTree>
    <p:extLst>
      <p:ext uri="{BB962C8B-B14F-4D97-AF65-F5344CB8AC3E}">
        <p14:creationId xmlns:p14="http://schemas.microsoft.com/office/powerpoint/2010/main" val="81096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D5E72A7-3EC6-8E49-0218-5D87F556021D}"/>
              </a:ext>
            </a:extLst>
          </p:cNvPr>
          <p:cNvSpPr>
            <a:spLocks noGrp="1"/>
          </p:cNvSpPr>
          <p:nvPr>
            <p:ph type="title"/>
          </p:nvPr>
        </p:nvSpPr>
        <p:spPr/>
        <p:txBody>
          <a:bodyPr/>
          <a:lstStyle/>
          <a:p>
            <a:r>
              <a:rPr lang="en-US" dirty="0"/>
              <a:t>Model Performance and accuracy</a:t>
            </a:r>
          </a:p>
        </p:txBody>
      </p:sp>
      <p:pic>
        <p:nvPicPr>
          <p:cNvPr id="6" name="Picture 5">
            <a:extLst>
              <a:ext uri="{FF2B5EF4-FFF2-40B4-BE49-F238E27FC236}">
                <a16:creationId xmlns:a16="http://schemas.microsoft.com/office/drawing/2014/main" xmlns="" id="{65204C09-741E-8A7B-D74B-30AEDD5E6455}"/>
              </a:ext>
            </a:extLst>
          </p:cNvPr>
          <p:cNvPicPr>
            <a:picLocks noChangeAspect="1"/>
          </p:cNvPicPr>
          <p:nvPr/>
        </p:nvPicPr>
        <p:blipFill>
          <a:blip r:embed="rId2"/>
          <a:stretch>
            <a:fillRect/>
          </a:stretch>
        </p:blipFill>
        <p:spPr>
          <a:xfrm>
            <a:off x="6096000" y="2055306"/>
            <a:ext cx="5417030" cy="3173363"/>
          </a:xfrm>
          <a:prstGeom prst="rect">
            <a:avLst/>
          </a:prstGeom>
        </p:spPr>
      </p:pic>
      <p:pic>
        <p:nvPicPr>
          <p:cNvPr id="9" name="Content Placeholder 8">
            <a:extLst>
              <a:ext uri="{FF2B5EF4-FFF2-40B4-BE49-F238E27FC236}">
                <a16:creationId xmlns:a16="http://schemas.microsoft.com/office/drawing/2014/main" xmlns="" id="{99A95369-29B7-2D74-C29A-7C311995A088}"/>
              </a:ext>
            </a:extLst>
          </p:cNvPr>
          <p:cNvPicPr>
            <a:picLocks noGrp="1" noChangeAspect="1"/>
          </p:cNvPicPr>
          <p:nvPr>
            <p:ph idx="1"/>
          </p:nvPr>
        </p:nvPicPr>
        <p:blipFill>
          <a:blip r:embed="rId3"/>
          <a:stretch>
            <a:fillRect/>
          </a:stretch>
        </p:blipFill>
        <p:spPr>
          <a:xfrm>
            <a:off x="838200" y="2091769"/>
            <a:ext cx="4889500" cy="3136900"/>
          </a:xfrm>
          <a:prstGeom prst="rect">
            <a:avLst/>
          </a:prstGeom>
        </p:spPr>
      </p:pic>
    </p:spTree>
    <p:extLst>
      <p:ext uri="{BB962C8B-B14F-4D97-AF65-F5344CB8AC3E}">
        <p14:creationId xmlns:p14="http://schemas.microsoft.com/office/powerpoint/2010/main" val="2331151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BA8BA11-0C57-1B69-44B6-5210DDC2334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Basic CNN from Scratch</a:t>
            </a:r>
          </a:p>
        </p:txBody>
      </p:sp>
      <p:sp>
        <p:nvSpPr>
          <p:cNvPr id="3" name="Content Placeholder 2">
            <a:extLst>
              <a:ext uri="{FF2B5EF4-FFF2-40B4-BE49-F238E27FC236}">
                <a16:creationId xmlns:a16="http://schemas.microsoft.com/office/drawing/2014/main" xmlns="" id="{17BB2C13-B86C-D351-87FE-E5E31F8C4D7C}"/>
              </a:ext>
            </a:extLst>
          </p:cNvPr>
          <p:cNvSpPr>
            <a:spLocks noGrp="1"/>
          </p:cNvSpPr>
          <p:nvPr>
            <p:ph idx="1"/>
          </p:nvPr>
        </p:nvSpPr>
        <p:spPr>
          <a:xfrm>
            <a:off x="533400" y="1690689"/>
            <a:ext cx="11276527" cy="4710111"/>
          </a:xfrm>
        </p:spPr>
        <p:txBody>
          <a:bodyPr/>
          <a:lstStyle/>
          <a:p>
            <a:r>
              <a:rPr lang="en-US" dirty="0"/>
              <a:t>Preprocessing</a:t>
            </a:r>
          </a:p>
          <a:p>
            <a:pPr marL="0" indent="0">
              <a:buNone/>
            </a:pPr>
            <a:r>
              <a:rPr lang="en-US" dirty="0"/>
              <a:t>   we are converting an image to gray  scale then resizing image to  48*48 </a:t>
            </a:r>
          </a:p>
          <a:p>
            <a:pPr marL="0" indent="0">
              <a:buNone/>
            </a:pPr>
            <a:r>
              <a:rPr lang="en-US" dirty="0"/>
              <a:t>   we are converting all the images to a dictionary format which contains image pixel array, its actions i.e., closed/open eye and repository train/test</a:t>
            </a:r>
          </a:p>
          <a:p>
            <a:pPr marL="0" indent="0">
              <a:buNone/>
            </a:pPr>
            <a:endParaRPr lang="en-US" dirty="0"/>
          </a:p>
          <a:p>
            <a:pPr marL="0" indent="0">
              <a:buNone/>
            </a:pPr>
            <a:endParaRPr lang="en-US" dirty="0"/>
          </a:p>
        </p:txBody>
      </p:sp>
      <p:pic>
        <p:nvPicPr>
          <p:cNvPr id="1026" name="Picture 2">
            <a:extLst>
              <a:ext uri="{FF2B5EF4-FFF2-40B4-BE49-F238E27FC236}">
                <a16:creationId xmlns:a16="http://schemas.microsoft.com/office/drawing/2014/main" xmlns="" id="{010BC641-044F-2F15-ED0C-4FFE326BA9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477" y="4384785"/>
            <a:ext cx="1575865" cy="117888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xmlns="" id="{1321875C-4B90-0C93-3F14-B74876395A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2678" y="4027274"/>
            <a:ext cx="9545585" cy="1933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16048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FE11EA-9BCB-9327-C5BB-5872FA23448E}"/>
              </a:ext>
            </a:extLst>
          </p:cNvPr>
          <p:cNvSpPr>
            <a:spLocks noGrp="1"/>
          </p:cNvSpPr>
          <p:nvPr>
            <p:ph type="title"/>
          </p:nvPr>
        </p:nvSpPr>
        <p:spPr/>
        <p:txBody>
          <a:bodyPr/>
          <a:lstStyle/>
          <a:p>
            <a:r>
              <a:rPr lang="en-US" dirty="0"/>
              <a:t>Implementation</a:t>
            </a:r>
          </a:p>
        </p:txBody>
      </p:sp>
      <p:sp>
        <p:nvSpPr>
          <p:cNvPr id="3" name="Content Placeholder 2">
            <a:extLst>
              <a:ext uri="{FF2B5EF4-FFF2-40B4-BE49-F238E27FC236}">
                <a16:creationId xmlns:a16="http://schemas.microsoft.com/office/drawing/2014/main" xmlns="" id="{F00C97FE-A79D-39AB-CE56-F8D5EC66B56E}"/>
              </a:ext>
            </a:extLst>
          </p:cNvPr>
          <p:cNvSpPr>
            <a:spLocks noGrp="1"/>
          </p:cNvSpPr>
          <p:nvPr>
            <p:ph idx="1"/>
          </p:nvPr>
        </p:nvSpPr>
        <p:spPr>
          <a:xfrm>
            <a:off x="838200" y="1825624"/>
            <a:ext cx="10515600" cy="4486275"/>
          </a:xfrm>
        </p:spPr>
        <p:txBody>
          <a:bodyPr/>
          <a:lstStyle/>
          <a:p>
            <a:r>
              <a:rPr lang="en-US" dirty="0"/>
              <a:t>We created one convolution layer </a:t>
            </a:r>
          </a:p>
          <a:p>
            <a:r>
              <a:rPr lang="en-US" dirty="0"/>
              <a:t>One </a:t>
            </a:r>
            <a:r>
              <a:rPr lang="en-US" dirty="0" err="1"/>
              <a:t>maxpooling</a:t>
            </a:r>
            <a:r>
              <a:rPr lang="en-US" dirty="0"/>
              <a:t> layer</a:t>
            </a:r>
          </a:p>
          <a:p>
            <a:r>
              <a:rPr lang="en-US" dirty="0"/>
              <a:t>One activation function(</a:t>
            </a:r>
            <a:r>
              <a:rPr lang="en-US" dirty="0" err="1"/>
              <a:t>Softmax</a:t>
            </a:r>
            <a:r>
              <a:rPr lang="en-US" dirty="0"/>
              <a:t>)</a:t>
            </a:r>
          </a:p>
          <a:p>
            <a:r>
              <a:rPr lang="en-US" dirty="0"/>
              <a:t>We are running model for 5 epochs</a:t>
            </a:r>
          </a:p>
          <a:p>
            <a:endParaRPr lang="en-US" dirty="0"/>
          </a:p>
        </p:txBody>
      </p:sp>
      <p:pic>
        <p:nvPicPr>
          <p:cNvPr id="4" name="Picture 3">
            <a:extLst>
              <a:ext uri="{FF2B5EF4-FFF2-40B4-BE49-F238E27FC236}">
                <a16:creationId xmlns:a16="http://schemas.microsoft.com/office/drawing/2014/main" xmlns="" id="{E8B4F78B-A61A-3E5E-1EBD-DF7E4A20AD67}"/>
              </a:ext>
            </a:extLst>
          </p:cNvPr>
          <p:cNvPicPr>
            <a:picLocks noChangeAspect="1"/>
          </p:cNvPicPr>
          <p:nvPr/>
        </p:nvPicPr>
        <p:blipFill>
          <a:blip r:embed="rId2"/>
          <a:stretch>
            <a:fillRect/>
          </a:stretch>
        </p:blipFill>
        <p:spPr>
          <a:xfrm>
            <a:off x="1168667" y="3830839"/>
            <a:ext cx="7150100" cy="2481061"/>
          </a:xfrm>
          <a:prstGeom prst="rect">
            <a:avLst/>
          </a:prstGeom>
        </p:spPr>
      </p:pic>
    </p:spTree>
    <p:extLst>
      <p:ext uri="{BB962C8B-B14F-4D97-AF65-F5344CB8AC3E}">
        <p14:creationId xmlns:p14="http://schemas.microsoft.com/office/powerpoint/2010/main" val="1032284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3729CF-3770-5EFD-C493-461929A51A14}"/>
              </a:ext>
            </a:extLst>
          </p:cNvPr>
          <p:cNvSpPr>
            <a:spLocks noGrp="1"/>
          </p:cNvSpPr>
          <p:nvPr>
            <p:ph type="title"/>
          </p:nvPr>
        </p:nvSpPr>
        <p:spPr/>
        <p:txBody>
          <a:bodyPr/>
          <a:lstStyle/>
          <a:p>
            <a:r>
              <a:rPr lang="en-US" dirty="0"/>
              <a:t>Conclusion</a:t>
            </a:r>
          </a:p>
        </p:txBody>
      </p:sp>
      <p:graphicFrame>
        <p:nvGraphicFramePr>
          <p:cNvPr id="7" name="Table 7">
            <a:extLst>
              <a:ext uri="{FF2B5EF4-FFF2-40B4-BE49-F238E27FC236}">
                <a16:creationId xmlns:a16="http://schemas.microsoft.com/office/drawing/2014/main" xmlns="" id="{160E69BA-FB47-5299-3A83-7F006A9A3A5D}"/>
              </a:ext>
            </a:extLst>
          </p:cNvPr>
          <p:cNvGraphicFramePr>
            <a:graphicFrameLocks noGrp="1"/>
          </p:cNvGraphicFramePr>
          <p:nvPr>
            <p:ph idx="1"/>
            <p:extLst>
              <p:ext uri="{D42A27DB-BD31-4B8C-83A1-F6EECF244321}">
                <p14:modId xmlns:p14="http://schemas.microsoft.com/office/powerpoint/2010/main" val="3053712392"/>
              </p:ext>
            </p:extLst>
          </p:nvPr>
        </p:nvGraphicFramePr>
        <p:xfrm>
          <a:off x="838199" y="1825625"/>
          <a:ext cx="9413384" cy="1752600"/>
        </p:xfrm>
        <a:graphic>
          <a:graphicData uri="http://schemas.openxmlformats.org/drawingml/2006/table">
            <a:tbl>
              <a:tblPr firstRow="1" bandRow="1">
                <a:tableStyleId>{5C22544A-7EE6-4342-B048-85BDC9FD1C3A}</a:tableStyleId>
              </a:tblPr>
              <a:tblGrid>
                <a:gridCol w="2367603">
                  <a:extLst>
                    <a:ext uri="{9D8B030D-6E8A-4147-A177-3AD203B41FA5}">
                      <a16:colId xmlns:a16="http://schemas.microsoft.com/office/drawing/2014/main" xmlns="" val="77859155"/>
                    </a:ext>
                  </a:extLst>
                </a:gridCol>
                <a:gridCol w="2367603">
                  <a:extLst>
                    <a:ext uri="{9D8B030D-6E8A-4147-A177-3AD203B41FA5}">
                      <a16:colId xmlns:a16="http://schemas.microsoft.com/office/drawing/2014/main" xmlns="" val="1058800210"/>
                    </a:ext>
                  </a:extLst>
                </a:gridCol>
                <a:gridCol w="2339089">
                  <a:extLst>
                    <a:ext uri="{9D8B030D-6E8A-4147-A177-3AD203B41FA5}">
                      <a16:colId xmlns:a16="http://schemas.microsoft.com/office/drawing/2014/main" xmlns="" val="806143774"/>
                    </a:ext>
                  </a:extLst>
                </a:gridCol>
                <a:gridCol w="2339089">
                  <a:extLst>
                    <a:ext uri="{9D8B030D-6E8A-4147-A177-3AD203B41FA5}">
                      <a16:colId xmlns:a16="http://schemas.microsoft.com/office/drawing/2014/main" xmlns="" val="352113994"/>
                    </a:ext>
                  </a:extLst>
                </a:gridCol>
              </a:tblGrid>
              <a:tr h="370840">
                <a:tc>
                  <a:txBody>
                    <a:bodyPr/>
                    <a:lstStyle/>
                    <a:p>
                      <a:endParaRPr lang="en-US" dirty="0"/>
                    </a:p>
                  </a:txBody>
                  <a:tcPr/>
                </a:tc>
                <a:tc>
                  <a:txBody>
                    <a:bodyPr/>
                    <a:lstStyle/>
                    <a:p>
                      <a:r>
                        <a:rPr lang="en-US" dirty="0"/>
                        <a:t>Train accuracy</a:t>
                      </a:r>
                    </a:p>
                  </a:txBody>
                  <a:tcPr/>
                </a:tc>
                <a:tc>
                  <a:txBody>
                    <a:bodyPr/>
                    <a:lstStyle/>
                    <a:p>
                      <a:r>
                        <a:rPr lang="en-US" dirty="0"/>
                        <a:t>Test accuracy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Loss Accuracy</a:t>
                      </a:r>
                    </a:p>
                    <a:p>
                      <a:endParaRPr lang="en-US" dirty="0"/>
                    </a:p>
                  </a:txBody>
                  <a:tcPr/>
                </a:tc>
                <a:extLst>
                  <a:ext uri="{0D108BD9-81ED-4DB2-BD59-A6C34878D82A}">
                    <a16:rowId xmlns:a16="http://schemas.microsoft.com/office/drawing/2014/main" xmlns="" val="1197400872"/>
                  </a:ext>
                </a:extLst>
              </a:tr>
              <a:tr h="370840">
                <a:tc>
                  <a:txBody>
                    <a:bodyPr/>
                    <a:lstStyle/>
                    <a:p>
                      <a:r>
                        <a:rPr lang="en-US" dirty="0"/>
                        <a:t>CNN _</a:t>
                      </a:r>
                      <a:r>
                        <a:rPr lang="en-US" dirty="0" err="1"/>
                        <a:t>Keras</a:t>
                      </a:r>
                      <a:endParaRPr lang="en-US" dirty="0"/>
                    </a:p>
                  </a:txBody>
                  <a:tcPr/>
                </a:tc>
                <a:tc>
                  <a:txBody>
                    <a:bodyPr/>
                    <a:lstStyle/>
                    <a:p>
                      <a:r>
                        <a:rPr lang="en-US" dirty="0"/>
                        <a:t>95.3</a:t>
                      </a:r>
                    </a:p>
                  </a:txBody>
                  <a:tcPr/>
                </a:tc>
                <a:tc>
                  <a:txBody>
                    <a:bodyPr/>
                    <a:lstStyle/>
                    <a:p>
                      <a:r>
                        <a:rPr lang="en-US" dirty="0"/>
                        <a:t>95.0</a:t>
                      </a:r>
                    </a:p>
                  </a:txBody>
                  <a:tcPr/>
                </a:tc>
                <a:tc>
                  <a:txBody>
                    <a:bodyPr/>
                    <a:lstStyle/>
                    <a:p>
                      <a:r>
                        <a:rPr lang="en-US" dirty="0"/>
                        <a:t>13.6</a:t>
                      </a:r>
                    </a:p>
                  </a:txBody>
                  <a:tcPr/>
                </a:tc>
                <a:extLst>
                  <a:ext uri="{0D108BD9-81ED-4DB2-BD59-A6C34878D82A}">
                    <a16:rowId xmlns:a16="http://schemas.microsoft.com/office/drawing/2014/main" xmlns="" val="252870920"/>
                  </a:ext>
                </a:extLst>
              </a:tr>
              <a:tr h="370840">
                <a:tc>
                  <a:txBody>
                    <a:bodyPr/>
                    <a:lstStyle/>
                    <a:p>
                      <a:r>
                        <a:rPr lang="en-US" dirty="0"/>
                        <a:t>VGG16</a:t>
                      </a:r>
                    </a:p>
                  </a:txBody>
                  <a:tcPr/>
                </a:tc>
                <a:tc>
                  <a:txBody>
                    <a:bodyPr/>
                    <a:lstStyle/>
                    <a:p>
                      <a:r>
                        <a:rPr lang="en-US" dirty="0"/>
                        <a:t>98.62</a:t>
                      </a:r>
                    </a:p>
                  </a:txBody>
                  <a:tcPr/>
                </a:tc>
                <a:tc>
                  <a:txBody>
                    <a:bodyPr/>
                    <a:lstStyle/>
                    <a:p>
                      <a:r>
                        <a:rPr lang="en-US" dirty="0"/>
                        <a:t>97.25</a:t>
                      </a:r>
                    </a:p>
                  </a:txBody>
                  <a:tcPr/>
                </a:tc>
                <a:tc>
                  <a:txBody>
                    <a:bodyPr/>
                    <a:lstStyle/>
                    <a:p>
                      <a:r>
                        <a:rPr lang="en-US" dirty="0"/>
                        <a:t>03.91</a:t>
                      </a:r>
                    </a:p>
                  </a:txBody>
                  <a:tcPr/>
                </a:tc>
                <a:extLst>
                  <a:ext uri="{0D108BD9-81ED-4DB2-BD59-A6C34878D82A}">
                    <a16:rowId xmlns:a16="http://schemas.microsoft.com/office/drawing/2014/main" xmlns="" val="2646967693"/>
                  </a:ext>
                </a:extLst>
              </a:tr>
              <a:tr h="370840">
                <a:tc>
                  <a:txBody>
                    <a:bodyPr/>
                    <a:lstStyle/>
                    <a:p>
                      <a:r>
                        <a:rPr lang="en-US" dirty="0" err="1"/>
                        <a:t>CNN_numpy</a:t>
                      </a:r>
                      <a:endParaRPr lang="en-US" dirty="0"/>
                    </a:p>
                  </a:txBody>
                  <a:tcPr/>
                </a:tc>
                <a:tc>
                  <a:txBody>
                    <a:bodyPr/>
                    <a:lstStyle/>
                    <a:p>
                      <a:r>
                        <a:rPr lang="en-US" dirty="0"/>
                        <a:t>54</a:t>
                      </a:r>
                    </a:p>
                  </a:txBody>
                  <a:tcPr/>
                </a:tc>
                <a:tc>
                  <a:txBody>
                    <a:bodyPr/>
                    <a:lstStyle/>
                    <a:p>
                      <a:r>
                        <a:rPr lang="en-US" dirty="0"/>
                        <a:t>50</a:t>
                      </a:r>
                    </a:p>
                  </a:txBody>
                  <a:tcPr/>
                </a:tc>
                <a:tc>
                  <a:txBody>
                    <a:bodyPr/>
                    <a:lstStyle/>
                    <a:p>
                      <a:r>
                        <a:rPr lang="en-US" dirty="0"/>
                        <a:t>69.3</a:t>
                      </a:r>
                    </a:p>
                  </a:txBody>
                  <a:tcPr/>
                </a:tc>
                <a:extLst>
                  <a:ext uri="{0D108BD9-81ED-4DB2-BD59-A6C34878D82A}">
                    <a16:rowId xmlns:a16="http://schemas.microsoft.com/office/drawing/2014/main" xmlns="" val="1963409283"/>
                  </a:ext>
                </a:extLst>
              </a:tr>
            </a:tbl>
          </a:graphicData>
        </a:graphic>
      </p:graphicFrame>
      <p:sp>
        <p:nvSpPr>
          <p:cNvPr id="8" name="TextBox 7">
            <a:extLst>
              <a:ext uri="{FF2B5EF4-FFF2-40B4-BE49-F238E27FC236}">
                <a16:creationId xmlns:a16="http://schemas.microsoft.com/office/drawing/2014/main" xmlns="" id="{BAADA798-E84D-2D75-9E52-7C6ACD54E554}"/>
              </a:ext>
            </a:extLst>
          </p:cNvPr>
          <p:cNvSpPr txBox="1"/>
          <p:nvPr/>
        </p:nvSpPr>
        <p:spPr>
          <a:xfrm>
            <a:off x="4790941" y="1159099"/>
            <a:ext cx="184731" cy="369332"/>
          </a:xfrm>
          <a:prstGeom prst="rect">
            <a:avLst/>
          </a:prstGeom>
          <a:noFill/>
        </p:spPr>
        <p:txBody>
          <a:bodyPr wrap="none" rtlCol="0">
            <a:spAutoFit/>
          </a:bodyPr>
          <a:lstStyle/>
          <a:p>
            <a:endParaRPr lang="en-US" dirty="0"/>
          </a:p>
        </p:txBody>
      </p:sp>
      <p:sp>
        <p:nvSpPr>
          <p:cNvPr id="9" name="TextBox 8">
            <a:extLst>
              <a:ext uri="{FF2B5EF4-FFF2-40B4-BE49-F238E27FC236}">
                <a16:creationId xmlns:a16="http://schemas.microsoft.com/office/drawing/2014/main" xmlns="" id="{B6469F22-E33E-251D-526D-42851722DEB9}"/>
              </a:ext>
            </a:extLst>
          </p:cNvPr>
          <p:cNvSpPr txBox="1"/>
          <p:nvPr/>
        </p:nvSpPr>
        <p:spPr>
          <a:xfrm>
            <a:off x="838199" y="4082603"/>
            <a:ext cx="9515941" cy="2308324"/>
          </a:xfrm>
          <a:prstGeom prst="rect">
            <a:avLst/>
          </a:prstGeom>
          <a:noFill/>
        </p:spPr>
        <p:txBody>
          <a:bodyPr wrap="square" rtlCol="0">
            <a:spAutoFit/>
          </a:bodyPr>
          <a:lstStyle/>
          <a:p>
            <a:r>
              <a:rPr lang="en-US" b="1" dirty="0"/>
              <a:t>Above stats says that vgg16 model gives high accuracy because it’s a transfer learning model</a:t>
            </a:r>
            <a:r>
              <a:rPr lang="en-US" dirty="0"/>
              <a:t>.</a:t>
            </a:r>
          </a:p>
          <a:p>
            <a:endParaRPr lang="en-US" dirty="0"/>
          </a:p>
          <a:p>
            <a:r>
              <a:rPr lang="en-US" b="1" u="sng" dirty="0"/>
              <a:t>Future Improvements</a:t>
            </a:r>
            <a:r>
              <a:rPr lang="en-US" dirty="0"/>
              <a:t>:</a:t>
            </a:r>
          </a:p>
          <a:p>
            <a:r>
              <a:rPr lang="en-US" dirty="0"/>
              <a:t>1.In </a:t>
            </a:r>
            <a:r>
              <a:rPr lang="en-US" dirty="0" err="1"/>
              <a:t>cnn</a:t>
            </a:r>
            <a:r>
              <a:rPr lang="en-US" dirty="0"/>
              <a:t> using </a:t>
            </a:r>
            <a:r>
              <a:rPr lang="en-US" dirty="0" err="1"/>
              <a:t>numpy</a:t>
            </a:r>
            <a:r>
              <a:rPr lang="en-US" dirty="0"/>
              <a:t> we are trying to improve the accuracy by adding more convolution layers , pooling layers and activation functions helps improve the model performance and accuracy. </a:t>
            </a:r>
          </a:p>
          <a:p>
            <a:r>
              <a:rPr lang="en-US" dirty="0"/>
              <a:t>2. </a:t>
            </a:r>
            <a:r>
              <a:rPr lang="en-US" dirty="0" err="1"/>
              <a:t>cnn</a:t>
            </a:r>
            <a:r>
              <a:rPr lang="en-US" dirty="0"/>
              <a:t> using </a:t>
            </a:r>
            <a:r>
              <a:rPr lang="en-US" dirty="0" err="1"/>
              <a:t>numpy</a:t>
            </a:r>
            <a:r>
              <a:rPr lang="en-US" dirty="0"/>
              <a:t> model working in </a:t>
            </a:r>
            <a:r>
              <a:rPr lang="en-US" dirty="0" err="1"/>
              <a:t>realtime</a:t>
            </a:r>
            <a:r>
              <a:rPr lang="en-US" dirty="0"/>
              <a:t> .</a:t>
            </a:r>
          </a:p>
          <a:p>
            <a:r>
              <a:rPr lang="en-US" dirty="0"/>
              <a:t>3. We will also integrate all the models in to a working environment and see which gives the best performance.</a:t>
            </a:r>
          </a:p>
        </p:txBody>
      </p:sp>
    </p:spTree>
    <p:extLst>
      <p:ext uri="{BB962C8B-B14F-4D97-AF65-F5344CB8AC3E}">
        <p14:creationId xmlns:p14="http://schemas.microsoft.com/office/powerpoint/2010/main" val="173577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2AC212B-0B27-D135-8650-1E059D7A89E7}"/>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INTRODUCTION</a:t>
            </a:r>
            <a:endParaRPr lang="en-US" dirty="0"/>
          </a:p>
        </p:txBody>
      </p:sp>
      <p:sp>
        <p:nvSpPr>
          <p:cNvPr id="3" name="Content Placeholder 2">
            <a:extLst>
              <a:ext uri="{FF2B5EF4-FFF2-40B4-BE49-F238E27FC236}">
                <a16:creationId xmlns:a16="http://schemas.microsoft.com/office/drawing/2014/main" xmlns="" id="{F4BDD7A4-4562-DEDE-B56C-0CB2D2CA350B}"/>
              </a:ext>
            </a:extLst>
          </p:cNvPr>
          <p:cNvSpPr>
            <a:spLocks noGrp="1"/>
          </p:cNvSpPr>
          <p:nvPr>
            <p:ph idx="1"/>
          </p:nvPr>
        </p:nvSpPr>
        <p:spPr/>
        <p:txBody>
          <a:bodyPr>
            <a:normAutofit fontScale="77500" lnSpcReduction="20000"/>
          </a:bodyPr>
          <a:lstStyle/>
          <a:p>
            <a:r>
              <a:rPr lang="en-US" dirty="0">
                <a:latin typeface="Times New Roman" panose="02020603050405020304" pitchFamily="18" charset="0"/>
                <a:cs typeface="Times New Roman" panose="02020603050405020304" pitchFamily="18" charset="0"/>
              </a:rPr>
              <a:t>Increased demand for mobility has necessitated faster transportation growth in recent years. The automobile is now an essential way of commuting for most people. Although automobile has altered people's lifestyles and made routine activities more convenient, it is also connected to a range of negative consequences, such as road accidents. </a:t>
            </a:r>
          </a:p>
          <a:p>
            <a:r>
              <a:rPr lang="en-US" dirty="0">
                <a:latin typeface="Times New Roman" panose="02020603050405020304" pitchFamily="18" charset="0"/>
                <a:cs typeface="Times New Roman" panose="02020603050405020304" pitchFamily="18" charset="0"/>
              </a:rPr>
              <a:t>As we know, sleeping while driving is very dangerous not only for the driver, but also for others. Numerous accident cases have been reported due to the driver falling asleep while driving for maybe even a second. </a:t>
            </a:r>
          </a:p>
          <a:p>
            <a:r>
              <a:rPr lang="en-US" dirty="0">
                <a:latin typeface="Times New Roman" panose="02020603050405020304" pitchFamily="18" charset="0"/>
                <a:cs typeface="Times New Roman" panose="02020603050405020304" pitchFamily="18" charset="0"/>
              </a:rPr>
              <a:t>The most disturbing issue is that drowsy driving isn't merely falling asleep behind the wheel. When a driver is not paying full attention to the road, drowsy driving can be as simple as a momentary state of unconsciousness.</a:t>
            </a:r>
          </a:p>
          <a:p>
            <a:r>
              <a:rPr lang="en-US" dirty="0">
                <a:latin typeface="Times New Roman" panose="02020603050405020304" pitchFamily="18" charset="0"/>
                <a:cs typeface="Times New Roman" panose="02020603050405020304" pitchFamily="18" charset="0"/>
              </a:rPr>
              <a:t>Our approach to this issue is to create a detection system that identifies the key aspects of drowsiness and send out an alert before it's too late, utilizing image detection/recognition and CNN algorithms.</a:t>
            </a:r>
          </a:p>
          <a:p>
            <a:pPr marL="0" indent="0">
              <a:buNone/>
            </a:pPr>
            <a:r>
              <a:rPr lang="en-US" dirty="0">
                <a:latin typeface="Times New Roman" panose="02020603050405020304" pitchFamily="18" charset="0"/>
                <a:cs typeface="Times New Roman" panose="02020603050405020304" pitchFamily="18" charset="0"/>
              </a:rPr>
              <a:t> </a:t>
            </a:r>
            <a:endParaRPr lang="en-US" dirty="0">
              <a:effectLst/>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272144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xmlns="" id="{D009D6D5-DAC2-4A8B-A17A-E206B9012D0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61F79628-3E54-1682-8506-234971AD563D}"/>
              </a:ext>
            </a:extLst>
          </p:cNvPr>
          <p:cNvSpPr>
            <a:spLocks noGrp="1"/>
          </p:cNvSpPr>
          <p:nvPr>
            <p:ph type="title"/>
          </p:nvPr>
        </p:nvSpPr>
        <p:spPr>
          <a:xfrm>
            <a:off x="838201" y="365125"/>
            <a:ext cx="5251316" cy="1807305"/>
          </a:xfrm>
        </p:spPr>
        <p:txBody>
          <a:bodyPr>
            <a:normAutofit/>
          </a:bodyPr>
          <a:lstStyle/>
          <a:p>
            <a:r>
              <a:rPr lang="en-US" b="1" dirty="0">
                <a:latin typeface="Times New Roman" panose="02020603050405020304" pitchFamily="18" charset="0"/>
                <a:cs typeface="Times New Roman" panose="02020603050405020304" pitchFamily="18" charset="0"/>
              </a:rPr>
              <a:t>Dataset </a:t>
            </a:r>
            <a:endParaRPr lang="en-US" dirty="0"/>
          </a:p>
        </p:txBody>
      </p:sp>
      <p:sp>
        <p:nvSpPr>
          <p:cNvPr id="3" name="Content Placeholder 2">
            <a:extLst>
              <a:ext uri="{FF2B5EF4-FFF2-40B4-BE49-F238E27FC236}">
                <a16:creationId xmlns:a16="http://schemas.microsoft.com/office/drawing/2014/main" xmlns="" id="{C55A0A9F-0C10-8A82-2DFD-25474A41F2D1}"/>
              </a:ext>
            </a:extLst>
          </p:cNvPr>
          <p:cNvSpPr>
            <a:spLocks noGrp="1"/>
          </p:cNvSpPr>
          <p:nvPr>
            <p:ph idx="1"/>
          </p:nvPr>
        </p:nvSpPr>
        <p:spPr>
          <a:xfrm>
            <a:off x="838200" y="2333297"/>
            <a:ext cx="4619621" cy="3843666"/>
          </a:xfrm>
        </p:spPr>
        <p:txBody>
          <a:bodyPr>
            <a:normAutofit/>
          </a:bodyPr>
          <a:lstStyle/>
          <a:p>
            <a:r>
              <a:rPr lang="en-US" sz="2200" dirty="0">
                <a:latin typeface="Times New Roman" panose="02020603050405020304" pitchFamily="18" charset="0"/>
                <a:cs typeface="Times New Roman" panose="02020603050405020304" pitchFamily="18" charset="0"/>
              </a:rPr>
              <a:t>We have taken the dataset from Kaggle.</a:t>
            </a:r>
          </a:p>
          <a:p>
            <a:r>
              <a:rPr lang="en-US" sz="2200" dirty="0">
                <a:latin typeface="Times New Roman" panose="02020603050405020304" pitchFamily="18" charset="0"/>
                <a:cs typeface="Times New Roman" panose="02020603050405020304" pitchFamily="18" charset="0"/>
              </a:rPr>
              <a:t>We are considering the movement of eyes, whether a person’s eyes are open or closed.</a:t>
            </a:r>
          </a:p>
          <a:p>
            <a:r>
              <a:rPr lang="en-US" sz="2200" dirty="0">
                <a:latin typeface="Times New Roman" panose="02020603050405020304" pitchFamily="18" charset="0"/>
                <a:cs typeface="Times New Roman" panose="02020603050405020304" pitchFamily="18" charset="0"/>
              </a:rPr>
              <a:t> The dataset contains images of drowsiness-related data.</a:t>
            </a:r>
          </a:p>
          <a:p>
            <a:r>
              <a:rPr lang="en-US" sz="2200" dirty="0">
                <a:latin typeface="Times New Roman" panose="02020603050405020304" pitchFamily="18" charset="0"/>
                <a:cs typeface="Times New Roman" panose="02020603050405020304" pitchFamily="18" charset="0"/>
              </a:rPr>
              <a:t>The images are categorized into  Open Eyes, Closed Eyes.</a:t>
            </a:r>
          </a:p>
          <a:p>
            <a:endParaRPr lang="en-US" sz="2000" dirty="0"/>
          </a:p>
        </p:txBody>
      </p:sp>
      <p:pic>
        <p:nvPicPr>
          <p:cNvPr id="5" name="Picture 4" descr="3D art of a person">
            <a:extLst>
              <a:ext uri="{FF2B5EF4-FFF2-40B4-BE49-F238E27FC236}">
                <a16:creationId xmlns:a16="http://schemas.microsoft.com/office/drawing/2014/main" xmlns="" id="{7D580A2E-F47B-3CFE-3066-AE37B4CA69FF}"/>
              </a:ext>
            </a:extLst>
          </p:cNvPr>
          <p:cNvPicPr>
            <a:picLocks noChangeAspect="1"/>
          </p:cNvPicPr>
          <p:nvPr/>
        </p:nvPicPr>
        <p:blipFill rotWithShape="1">
          <a:blip r:embed="rId2"/>
          <a:srcRect r="1305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573851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D2A37CD-C534-862D-A88C-3ACB6032634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Project Flow</a:t>
            </a:r>
          </a:p>
        </p:txBody>
      </p:sp>
      <p:sp>
        <p:nvSpPr>
          <p:cNvPr id="3" name="Content Placeholder 2">
            <a:extLst>
              <a:ext uri="{FF2B5EF4-FFF2-40B4-BE49-F238E27FC236}">
                <a16:creationId xmlns:a16="http://schemas.microsoft.com/office/drawing/2014/main" xmlns="" id="{E0425FFB-C575-CA11-D534-948E9A8C8D3A}"/>
              </a:ext>
            </a:extLst>
          </p:cNvPr>
          <p:cNvSpPr>
            <a:spLocks noGrp="1"/>
          </p:cNvSpPr>
          <p:nvPr>
            <p:ph idx="1"/>
          </p:nvPr>
        </p:nvSpPr>
        <p:spPr>
          <a:xfrm>
            <a:off x="838200" y="1297858"/>
            <a:ext cx="10515600" cy="4879105"/>
          </a:xfrm>
        </p:spPr>
        <p:txBody>
          <a:bodyPr>
            <a:noAutofit/>
          </a:bodyPr>
          <a:lstStyle/>
          <a:p>
            <a:r>
              <a:rPr lang="en-US" sz="2200" dirty="0">
                <a:latin typeface="Times New Roman" panose="02020603050405020304" pitchFamily="18" charset="0"/>
                <a:cs typeface="Times New Roman" panose="02020603050405020304" pitchFamily="18" charset="0"/>
              </a:rPr>
              <a:t>We have implemented our project using:               </a:t>
            </a:r>
          </a:p>
          <a:p>
            <a:pPr marL="0" indent="0">
              <a:buNone/>
            </a:pPr>
            <a:r>
              <a:rPr lang="en-US" sz="2200" dirty="0">
                <a:latin typeface="Times New Roman" panose="02020603050405020304" pitchFamily="18" charset="0"/>
                <a:cs typeface="Times New Roman" panose="02020603050405020304" pitchFamily="18" charset="0"/>
              </a:rPr>
              <a:t>	1. CNN model using np arrays. </a:t>
            </a:r>
          </a:p>
          <a:p>
            <a:pPr marL="0" indent="0">
              <a:buNone/>
            </a:pPr>
            <a:r>
              <a:rPr lang="en-US" sz="2200" dirty="0">
                <a:latin typeface="Times New Roman" panose="02020603050405020304" pitchFamily="18" charset="0"/>
                <a:cs typeface="Times New Roman" panose="02020603050405020304" pitchFamily="18" charset="0"/>
              </a:rPr>
              <a:t>              2. CNN model using </a:t>
            </a:r>
            <a:r>
              <a:rPr lang="en-US" sz="2200" dirty="0" err="1">
                <a:latin typeface="Times New Roman" panose="02020603050405020304" pitchFamily="18" charset="0"/>
                <a:cs typeface="Times New Roman" panose="02020603050405020304" pitchFamily="18" charset="0"/>
              </a:rPr>
              <a:t>keras</a:t>
            </a:r>
            <a:r>
              <a:rPr lang="en-US" sz="2200" dirty="0">
                <a:latin typeface="Times New Roman" panose="02020603050405020304" pitchFamily="18" charset="0"/>
                <a:cs typeface="Times New Roman" panose="02020603050405020304" pitchFamily="18" charset="0"/>
              </a:rPr>
              <a:t>. </a:t>
            </a:r>
          </a:p>
          <a:p>
            <a:pPr marL="0" indent="0">
              <a:buNone/>
            </a:pPr>
            <a:r>
              <a:rPr lang="en-US" sz="2200" dirty="0">
                <a:latin typeface="Times New Roman" panose="02020603050405020304" pitchFamily="18" charset="0"/>
                <a:cs typeface="Times New Roman" panose="02020603050405020304" pitchFamily="18" charset="0"/>
              </a:rPr>
              <a:t>	3. VGG 16 model using </a:t>
            </a:r>
            <a:r>
              <a:rPr lang="en-US" sz="2200" dirty="0" err="1">
                <a:latin typeface="Times New Roman" panose="02020603050405020304" pitchFamily="18" charset="0"/>
                <a:cs typeface="Times New Roman" panose="02020603050405020304" pitchFamily="18" charset="0"/>
              </a:rPr>
              <a:t>keras</a:t>
            </a:r>
            <a:r>
              <a:rPr lang="en-US" sz="2200" dirty="0">
                <a:latin typeface="Times New Roman" panose="02020603050405020304" pitchFamily="18" charset="0"/>
                <a:cs typeface="Times New Roman" panose="02020603050405020304" pitchFamily="18" charset="0"/>
              </a:rPr>
              <a:t>. </a:t>
            </a:r>
          </a:p>
          <a:p>
            <a:pPr marL="0" indent="0">
              <a:buNone/>
            </a:pPr>
            <a:r>
              <a:rPr lang="en-US" sz="2200" dirty="0">
                <a:latin typeface="Times New Roman" panose="02020603050405020304" pitchFamily="18" charset="0"/>
                <a:cs typeface="Times New Roman" panose="02020603050405020304" pitchFamily="18" charset="0"/>
              </a:rPr>
              <a:t>Project contains 3 </a:t>
            </a:r>
            <a:r>
              <a:rPr lang="en-US" sz="2200" dirty="0" err="1">
                <a:latin typeface="Times New Roman" panose="02020603050405020304" pitchFamily="18" charset="0"/>
                <a:cs typeface="Times New Roman" panose="02020603050405020304" pitchFamily="18" charset="0"/>
              </a:rPr>
              <a:t>ipynb</a:t>
            </a:r>
            <a:r>
              <a:rPr lang="en-US" sz="2200" dirty="0">
                <a:latin typeface="Times New Roman" panose="02020603050405020304" pitchFamily="18" charset="0"/>
                <a:cs typeface="Times New Roman" panose="02020603050405020304" pitchFamily="18" charset="0"/>
              </a:rPr>
              <a:t> files:</a:t>
            </a:r>
          </a:p>
          <a:p>
            <a:pPr marL="0" indent="0">
              <a:buNone/>
            </a:pPr>
            <a:r>
              <a:rPr lang="en-US" sz="2200" dirty="0">
                <a:latin typeface="Times New Roman" panose="02020603050405020304" pitchFamily="18" charset="0"/>
                <a:cs typeface="Times New Roman" panose="02020603050405020304" pitchFamily="18" charset="0"/>
              </a:rPr>
              <a:t>	1. CNN file using np arrays from scratch. </a:t>
            </a:r>
          </a:p>
          <a:p>
            <a:pPr marL="0" indent="0">
              <a:buNone/>
            </a:pPr>
            <a:r>
              <a:rPr lang="en-US" sz="2200" dirty="0">
                <a:latin typeface="Times New Roman" panose="02020603050405020304" pitchFamily="18" charset="0"/>
                <a:cs typeface="Times New Roman" panose="02020603050405020304" pitchFamily="18" charset="0"/>
              </a:rPr>
              <a:t>	2. CNN model using </a:t>
            </a:r>
            <a:r>
              <a:rPr lang="en-US" sz="2200" dirty="0" err="1">
                <a:latin typeface="Times New Roman" panose="02020603050405020304" pitchFamily="18" charset="0"/>
                <a:cs typeface="Times New Roman" panose="02020603050405020304" pitchFamily="18" charset="0"/>
              </a:rPr>
              <a:t>keras</a:t>
            </a:r>
            <a:r>
              <a:rPr lang="en-US" sz="2200" dirty="0">
                <a:latin typeface="Times New Roman" panose="02020603050405020304" pitchFamily="18" charset="0"/>
                <a:cs typeface="Times New Roman" panose="02020603050405020304" pitchFamily="18" charset="0"/>
              </a:rPr>
              <a:t> </a:t>
            </a:r>
          </a:p>
          <a:p>
            <a:pPr marL="0" indent="0">
              <a:buNone/>
            </a:pPr>
            <a:r>
              <a:rPr lang="en-US" sz="2200" dirty="0">
                <a:latin typeface="Times New Roman" panose="02020603050405020304" pitchFamily="18" charset="0"/>
                <a:cs typeface="Times New Roman" panose="02020603050405020304" pitchFamily="18" charset="0"/>
              </a:rPr>
              <a:t>	   2a. CNN code for training data </a:t>
            </a:r>
          </a:p>
          <a:p>
            <a:pPr marL="0" indent="0">
              <a:buNone/>
            </a:pPr>
            <a:r>
              <a:rPr lang="en-US" sz="2200" dirty="0">
                <a:latin typeface="Times New Roman" panose="02020603050405020304" pitchFamily="18" charset="0"/>
                <a:cs typeface="Times New Roman" panose="02020603050405020304" pitchFamily="18" charset="0"/>
              </a:rPr>
              <a:t>                 2b. CNN code for the testing data </a:t>
            </a:r>
          </a:p>
          <a:p>
            <a:pPr marL="0" indent="0">
              <a:buNone/>
            </a:pPr>
            <a:r>
              <a:rPr lang="en-US" sz="2200" dirty="0">
                <a:latin typeface="Times New Roman" panose="02020603050405020304" pitchFamily="18" charset="0"/>
                <a:cs typeface="Times New Roman" panose="02020603050405020304" pitchFamily="18" charset="0"/>
              </a:rPr>
              <a:t>	3. VGG 16 model </a:t>
            </a:r>
          </a:p>
          <a:p>
            <a:pPr marL="0" indent="0">
              <a:buNone/>
            </a:pPr>
            <a:r>
              <a:rPr lang="en-US" sz="2200" dirty="0">
                <a:latin typeface="Times New Roman" panose="02020603050405020304" pitchFamily="18" charset="0"/>
                <a:cs typeface="Times New Roman" panose="02020603050405020304" pitchFamily="18" charset="0"/>
              </a:rPr>
              <a:t>	   3a. VGG16 code code for training data </a:t>
            </a:r>
          </a:p>
          <a:p>
            <a:pPr marL="0" indent="0">
              <a:buNone/>
            </a:pPr>
            <a:r>
              <a:rPr lang="en-US" sz="2200" dirty="0">
                <a:latin typeface="Times New Roman" panose="02020603050405020304" pitchFamily="18" charset="0"/>
                <a:cs typeface="Times New Roman" panose="02020603050405020304" pitchFamily="18" charset="0"/>
              </a:rPr>
              <a:t>	   3b. VGG16 code code for testing data</a:t>
            </a:r>
          </a:p>
        </p:txBody>
      </p:sp>
    </p:spTree>
    <p:extLst>
      <p:ext uri="{BB962C8B-B14F-4D97-AF65-F5344CB8AC3E}">
        <p14:creationId xmlns:p14="http://schemas.microsoft.com/office/powerpoint/2010/main" val="949398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C38957-8FC7-B9F7-5F05-1F171893F4E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What is CNN?</a:t>
            </a:r>
          </a:p>
        </p:txBody>
      </p:sp>
      <p:sp>
        <p:nvSpPr>
          <p:cNvPr id="3" name="Content Placeholder 2">
            <a:extLst>
              <a:ext uri="{FF2B5EF4-FFF2-40B4-BE49-F238E27FC236}">
                <a16:creationId xmlns:a16="http://schemas.microsoft.com/office/drawing/2014/main" xmlns="" id="{951B5C07-1F8D-AC15-1957-CB20BE8331E4}"/>
              </a:ext>
            </a:extLst>
          </p:cNvPr>
          <p:cNvSpPr>
            <a:spLocks noGrp="1"/>
          </p:cNvSpPr>
          <p:nvPr>
            <p:ph idx="1"/>
          </p:nvPr>
        </p:nvSpPr>
        <p:spPr/>
        <p:txBody>
          <a:bodyPr/>
          <a:lstStyle/>
          <a:p>
            <a:pPr marL="0" indent="0" algn="just">
              <a:buNone/>
            </a:pPr>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Convolutional neural networks are a specialized type of artificial neural networks that use a mathematical operation called convolution in place of general matrix multiplication in at least one of their layers. </a:t>
            </a:r>
          </a:p>
          <a:p>
            <a:r>
              <a:rPr lang="en-US" sz="2200" dirty="0">
                <a:latin typeface="Times New Roman" panose="02020603050405020304" pitchFamily="18" charset="0"/>
                <a:cs typeface="Times New Roman" panose="02020603050405020304" pitchFamily="18" charset="0"/>
              </a:rPr>
              <a:t>They are specifically designed to process pixel data and are used in image recognition and processing.</a:t>
            </a:r>
          </a:p>
          <a:p>
            <a:r>
              <a:rPr lang="en-US" sz="2200" dirty="0">
                <a:latin typeface="Times New Roman" panose="02020603050405020304" pitchFamily="18" charset="0"/>
                <a:cs typeface="Times New Roman" panose="02020603050405020304" pitchFamily="18" charset="0"/>
              </a:rPr>
              <a:t>Layers of CNN are Convolution, Pooling, Fully connected layers. It also include Non-Linearity layers like sigmoid, Tanh, </a:t>
            </a:r>
            <a:r>
              <a:rPr lang="en-US" sz="2200" dirty="0" err="1">
                <a:latin typeface="Times New Roman" panose="02020603050405020304" pitchFamily="18" charset="0"/>
                <a:cs typeface="Times New Roman" panose="02020603050405020304" pitchFamily="18" charset="0"/>
              </a:rPr>
              <a:t>RelU</a:t>
            </a:r>
            <a:r>
              <a:rPr lang="en-US" sz="2200" dirty="0">
                <a:latin typeface="Times New Roman" panose="02020603050405020304" pitchFamily="18" charset="0"/>
                <a:cs typeface="Times New Roman" panose="02020603050405020304" pitchFamily="18" charset="0"/>
              </a:rPr>
              <a:t>.</a:t>
            </a:r>
          </a:p>
          <a:p>
            <a:pPr algn="just"/>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3793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Diagram, engineering drawing&#10;&#10;Description automatically generated">
            <a:extLst>
              <a:ext uri="{FF2B5EF4-FFF2-40B4-BE49-F238E27FC236}">
                <a16:creationId xmlns:a16="http://schemas.microsoft.com/office/drawing/2014/main" xmlns="" id="{180C47C8-3D5B-47DE-8AA4-2D1411CC441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35969" y="1130711"/>
            <a:ext cx="10917936" cy="49505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3231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59EF9A-5E99-A428-6BFB-0336394DF83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Model</a:t>
            </a:r>
          </a:p>
        </p:txBody>
      </p:sp>
      <p:sp>
        <p:nvSpPr>
          <p:cNvPr id="3" name="Content Placeholder 2">
            <a:extLst>
              <a:ext uri="{FF2B5EF4-FFF2-40B4-BE49-F238E27FC236}">
                <a16:creationId xmlns:a16="http://schemas.microsoft.com/office/drawing/2014/main" xmlns="" id="{EBC01876-79D0-23AE-F6C3-D78FE2E531C6}"/>
              </a:ext>
            </a:extLst>
          </p:cNvPr>
          <p:cNvSpPr>
            <a:spLocks noGrp="1"/>
          </p:cNvSpPr>
          <p:nvPr>
            <p:ph idx="1"/>
          </p:nvPr>
        </p:nvSpPr>
        <p:spPr>
          <a:xfrm>
            <a:off x="559904" y="1534077"/>
            <a:ext cx="10515600" cy="4351338"/>
          </a:xfrm>
        </p:spPr>
        <p:txBody>
          <a:bodyPr>
            <a:normAutofit/>
          </a:bodyPr>
          <a:lstStyle/>
          <a:p>
            <a:r>
              <a:rPr lang="en-US" sz="2200" dirty="0">
                <a:latin typeface="Times New Roman" panose="02020603050405020304" pitchFamily="18" charset="0"/>
                <a:cs typeface="Times New Roman" panose="02020603050405020304" pitchFamily="18" charset="0"/>
              </a:rPr>
              <a:t>Preprocessing</a:t>
            </a:r>
          </a:p>
          <a:p>
            <a:pPr marL="0" indent="0">
              <a:buNone/>
            </a:pPr>
            <a:r>
              <a:rPr lang="en-US" sz="2200" dirty="0">
                <a:latin typeface="Times New Roman" panose="02020603050405020304" pitchFamily="18" charset="0"/>
                <a:cs typeface="Times New Roman" panose="02020603050405020304" pitchFamily="18" charset="0"/>
              </a:rPr>
              <a:t>With the help of </a:t>
            </a:r>
            <a:r>
              <a:rPr lang="en-US" sz="2200" dirty="0" err="1">
                <a:latin typeface="Times New Roman" panose="02020603050405020304" pitchFamily="18" charset="0"/>
                <a:cs typeface="Times New Roman" panose="02020603050405020304" pitchFamily="18" charset="0"/>
              </a:rPr>
              <a:t>ImageDataGenerators</a:t>
            </a:r>
            <a:r>
              <a:rPr lang="en-US" sz="2200" dirty="0">
                <a:latin typeface="Times New Roman" panose="02020603050405020304" pitchFamily="18" charset="0"/>
                <a:cs typeface="Times New Roman" panose="02020603050405020304" pitchFamily="18" charset="0"/>
              </a:rPr>
              <a:t> :</a:t>
            </a:r>
          </a:p>
          <a:p>
            <a:pPr marL="0" indent="0">
              <a:buNone/>
            </a:pPr>
            <a:r>
              <a:rPr lang="en-US" sz="2200" dirty="0">
                <a:latin typeface="Times New Roman" panose="02020603050405020304" pitchFamily="18" charset="0"/>
                <a:cs typeface="Times New Roman" panose="02020603050405020304" pitchFamily="18" charset="0"/>
              </a:rPr>
              <a:t>	We resized the image to 256*256 .</a:t>
            </a:r>
          </a:p>
          <a:p>
            <a:pPr marL="0" indent="0">
              <a:buNone/>
            </a:pPr>
            <a:r>
              <a:rPr lang="en-US" sz="2200" dirty="0">
                <a:latin typeface="Times New Roman" panose="02020603050405020304" pitchFamily="18" charset="0"/>
                <a:cs typeface="Times New Roman" panose="02020603050405020304" pitchFamily="18" charset="0"/>
              </a:rPr>
              <a:t>	Converted the image into gray scale. We do this because CNN will accept 	only gray scale images</a:t>
            </a:r>
          </a:p>
          <a:p>
            <a:pPr marL="0" indent="0">
              <a:buNone/>
            </a:pPr>
            <a:r>
              <a:rPr lang="en-US" sz="2200" dirty="0">
                <a:latin typeface="Times New Roman" panose="02020603050405020304" pitchFamily="18" charset="0"/>
                <a:cs typeface="Times New Roman" panose="02020603050405020304" pitchFamily="18" charset="0"/>
              </a:rPr>
              <a:t>	As part of data augmentation, we use the horizontal flip</a:t>
            </a:r>
          </a:p>
          <a:p>
            <a:pPr marL="0" indent="0">
              <a:buNone/>
            </a:pPr>
            <a:r>
              <a:rPr lang="en-US" sz="2200" dirty="0">
                <a:latin typeface="Times New Roman" panose="02020603050405020304" pitchFamily="18" charset="0"/>
                <a:cs typeface="Times New Roman" panose="02020603050405020304" pitchFamily="18" charset="0"/>
              </a:rPr>
              <a:t>	Image transformation also done by zooming the images.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839368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1F4326-066E-51C3-6744-E326A8A7A50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Implementation</a:t>
            </a:r>
          </a:p>
        </p:txBody>
      </p:sp>
      <p:sp>
        <p:nvSpPr>
          <p:cNvPr id="3" name="Content Placeholder 2">
            <a:extLst>
              <a:ext uri="{FF2B5EF4-FFF2-40B4-BE49-F238E27FC236}">
                <a16:creationId xmlns:a16="http://schemas.microsoft.com/office/drawing/2014/main" xmlns="" id="{4D6057B7-E052-ED7E-FED4-87478C17039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Our CNN model built with </a:t>
            </a:r>
            <a:r>
              <a:rPr lang="en-US" dirty="0" err="1">
                <a:latin typeface="Times New Roman" panose="02020603050405020304" pitchFamily="18" charset="0"/>
                <a:cs typeface="Times New Roman" panose="02020603050405020304" pitchFamily="18" charset="0"/>
              </a:rPr>
              <a:t>keras</a:t>
            </a:r>
            <a:r>
              <a:rPr lang="en-US" dirty="0">
                <a:latin typeface="Times New Roman" panose="02020603050405020304" pitchFamily="18" charset="0"/>
                <a:cs typeface="Times New Roman" panose="02020603050405020304" pitchFamily="18" charset="0"/>
              </a:rPr>
              <a:t> contains an input layer, two hidden layers, one fully connected layer and output layer</a:t>
            </a:r>
            <a:endParaRPr lang="en-US" dirty="0"/>
          </a:p>
        </p:txBody>
      </p:sp>
      <p:pic>
        <p:nvPicPr>
          <p:cNvPr id="5" name="Content Placeholder 4" descr="Table&#10;&#10;Description automatically generated">
            <a:extLst>
              <a:ext uri="{FF2B5EF4-FFF2-40B4-BE49-F238E27FC236}">
                <a16:creationId xmlns:a16="http://schemas.microsoft.com/office/drawing/2014/main" xmlns="" id="{E28317BA-29EB-DFEA-6968-9BD7B8805628}"/>
              </a:ext>
            </a:extLst>
          </p:cNvPr>
          <p:cNvPicPr>
            <a:picLocks noChangeAspect="1"/>
          </p:cNvPicPr>
          <p:nvPr/>
        </p:nvPicPr>
        <p:blipFill>
          <a:blip r:embed="rId2"/>
          <a:stretch>
            <a:fillRect/>
          </a:stretch>
        </p:blipFill>
        <p:spPr>
          <a:xfrm>
            <a:off x="838200" y="2823412"/>
            <a:ext cx="8822635" cy="3705906"/>
          </a:xfrm>
          <a:prstGeom prst="rect">
            <a:avLst/>
          </a:prstGeom>
        </p:spPr>
      </p:pic>
    </p:spTree>
    <p:extLst>
      <p:ext uri="{BB962C8B-B14F-4D97-AF65-F5344CB8AC3E}">
        <p14:creationId xmlns:p14="http://schemas.microsoft.com/office/powerpoint/2010/main" val="16162983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6C73BC1-E268-014C-8AEA-A86BDC6A93AB}"/>
              </a:ext>
            </a:extLst>
          </p:cNvPr>
          <p:cNvSpPr>
            <a:spLocks noGrp="1"/>
          </p:cNvSpPr>
          <p:nvPr>
            <p:ph type="title"/>
          </p:nvPr>
        </p:nvSpPr>
        <p:spPr>
          <a:xfrm>
            <a:off x="838200" y="365126"/>
            <a:ext cx="10515600" cy="628788"/>
          </a:xfrm>
        </p:spPr>
        <p:txBody>
          <a:bodyPr>
            <a:noAutofit/>
          </a:bodyPr>
          <a:lstStyle/>
          <a:p>
            <a:r>
              <a:rPr lang="en-US" dirty="0">
                <a:latin typeface="Times New Roman" panose="02020603050405020304" pitchFamily="18" charset="0"/>
                <a:cs typeface="Times New Roman" panose="02020603050405020304" pitchFamily="18" charset="0"/>
              </a:rPr>
              <a:t>Model Performance</a:t>
            </a:r>
          </a:p>
        </p:txBody>
      </p:sp>
      <p:sp>
        <p:nvSpPr>
          <p:cNvPr id="3" name="Content Placeholder 2">
            <a:extLst>
              <a:ext uri="{FF2B5EF4-FFF2-40B4-BE49-F238E27FC236}">
                <a16:creationId xmlns:a16="http://schemas.microsoft.com/office/drawing/2014/main" xmlns="" id="{A9B8BE26-A1FF-09DC-391E-D52B0C03F67C}"/>
              </a:ext>
            </a:extLst>
          </p:cNvPr>
          <p:cNvSpPr>
            <a:spLocks noGrp="1"/>
          </p:cNvSpPr>
          <p:nvPr>
            <p:ph idx="1"/>
          </p:nvPr>
        </p:nvSpPr>
        <p:spPr>
          <a:xfrm>
            <a:off x="742122" y="1192696"/>
            <a:ext cx="10611678" cy="4984267"/>
          </a:xfrm>
        </p:spPr>
        <p:txBody>
          <a:bodyPr/>
          <a:lstStyle/>
          <a:p>
            <a:pPr marL="0" indent="0">
              <a:buNone/>
            </a:pPr>
            <a:r>
              <a:rPr lang="en-US" b="1" u="sng" dirty="0"/>
              <a:t>In basic CNN using </a:t>
            </a:r>
            <a:r>
              <a:rPr lang="en-US" b="1" u="sng" dirty="0" err="1"/>
              <a:t>kears</a:t>
            </a:r>
            <a:r>
              <a:rPr lang="en-US" b="1" u="sng" dirty="0"/>
              <a:t> we using:</a:t>
            </a:r>
          </a:p>
          <a:p>
            <a:pPr marL="0" indent="0">
              <a:buNone/>
            </a:pPr>
            <a:r>
              <a:rPr lang="en-US" dirty="0"/>
              <a:t>To compile the model we use the parameters: </a:t>
            </a:r>
            <a:r>
              <a:rPr lang="en-US" dirty="0" err="1"/>
              <a:t>adam</a:t>
            </a:r>
            <a:r>
              <a:rPr lang="en-US" dirty="0"/>
              <a:t> optimizers, categorical cross entropy. To judge the performance of the model we use the accuracy metric</a:t>
            </a:r>
          </a:p>
          <a:p>
            <a:pPr marL="0" indent="0">
              <a:buNone/>
            </a:pPr>
            <a:endParaRPr lang="en-US" dirty="0"/>
          </a:p>
        </p:txBody>
      </p:sp>
      <p:pic>
        <p:nvPicPr>
          <p:cNvPr id="7" name="Picture 6" descr="Text&#10;&#10;Description automatically generated">
            <a:extLst>
              <a:ext uri="{FF2B5EF4-FFF2-40B4-BE49-F238E27FC236}">
                <a16:creationId xmlns:a16="http://schemas.microsoft.com/office/drawing/2014/main" xmlns="" id="{5B61B0C4-BCD5-6515-1875-10174CBC4E28}"/>
              </a:ext>
            </a:extLst>
          </p:cNvPr>
          <p:cNvPicPr>
            <a:picLocks noChangeAspect="1"/>
          </p:cNvPicPr>
          <p:nvPr/>
        </p:nvPicPr>
        <p:blipFill>
          <a:blip r:embed="rId2"/>
          <a:stretch>
            <a:fillRect/>
          </a:stretch>
        </p:blipFill>
        <p:spPr>
          <a:xfrm>
            <a:off x="1086678" y="2941983"/>
            <a:ext cx="9263270" cy="3916017"/>
          </a:xfrm>
          <a:prstGeom prst="rect">
            <a:avLst/>
          </a:prstGeom>
        </p:spPr>
      </p:pic>
    </p:spTree>
    <p:extLst>
      <p:ext uri="{BB962C8B-B14F-4D97-AF65-F5344CB8AC3E}">
        <p14:creationId xmlns:p14="http://schemas.microsoft.com/office/powerpoint/2010/main" val="35292645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855</TotalTime>
  <Words>407</Words>
  <Application>Microsoft Office PowerPoint</Application>
  <PresentationFormat>Custom</PresentationFormat>
  <Paragraphs>87</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PowerPoint Presentation</vt:lpstr>
      <vt:lpstr>INTRODUCTION</vt:lpstr>
      <vt:lpstr>Dataset </vt:lpstr>
      <vt:lpstr>Project Flow</vt:lpstr>
      <vt:lpstr>What is CNN?</vt:lpstr>
      <vt:lpstr>PowerPoint Presentation</vt:lpstr>
      <vt:lpstr>Model</vt:lpstr>
      <vt:lpstr>Implementation</vt:lpstr>
      <vt:lpstr>Model Performance</vt:lpstr>
      <vt:lpstr>PowerPoint Presentation</vt:lpstr>
      <vt:lpstr>What is VGG16?</vt:lpstr>
      <vt:lpstr>PowerPoint Presentation</vt:lpstr>
      <vt:lpstr>Model VGG16</vt:lpstr>
      <vt:lpstr>Implementation</vt:lpstr>
      <vt:lpstr>Model Performance and accuracy</vt:lpstr>
      <vt:lpstr>Basic CNN from Scratch</vt:lpstr>
      <vt:lpstr>Implementation</vt:lpstr>
      <vt:lpstr>Conclusion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Mandala, Devendhar</dc:creator>
  <cp:lastModifiedBy>pc</cp:lastModifiedBy>
  <cp:revision>2</cp:revision>
  <dcterms:created xsi:type="dcterms:W3CDTF">2022-04-23T02:20:54Z</dcterms:created>
  <dcterms:modified xsi:type="dcterms:W3CDTF">2022-08-03T09:56:32Z</dcterms:modified>
</cp:coreProperties>
</file>

<file path=docProps/thumbnail.jpeg>
</file>